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63" r:id="rId6"/>
    <p:sldId id="262" r:id="rId7"/>
    <p:sldId id="259" r:id="rId8"/>
    <p:sldId id="261" r:id="rId9"/>
    <p:sldId id="265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6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6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4.06.20.59607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book/10.1007/978-94-015-1320-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4.04.12.589164v1" TargetMode="External"/><Relationship Id="rId2" Type="http://schemas.openxmlformats.org/officeDocument/2006/relationships/hyperlink" Target="https://royalsocietypublishing.org/doi/10.1098/rsif.2024.014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nature.com/articles/s41591-023-02584-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l.acm.org/doi/10.1145/1531326.153136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ash.harvard.edu/handle/1/3737892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Neural-guided image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Wang&amp;Ponce, 2024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(Washington University in St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Louis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Medical School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doi.org/10.1101/2024.06.20.596072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80212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8359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91369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01356"/>
              <a:ext cx="2361842" cy="249742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(Name) Diversity in Complex Optimization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Black-Box Optimization (BBO)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Computation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Swarm Intelligence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Zeroth-Order Optimization (ZOO)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Derivative-Free Optimization (DFO)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Gradient-Free Optimization (GFO)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Optimization (GO)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Non-Differentiable Optimization (NDO)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 Search (DS)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Randomized/Stochastic Search (RS)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Meta-Heuristics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Population-Based Optimization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26650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 a postmodern synthesis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evolutionary biology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2011]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ariously constrained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randomness is at the very heart of the entire history of life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[Koonin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2011, </a:t>
            </a:r>
            <a:r>
              <a:rPr lang="en-US" altLang="zh-CN" sz="8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of chance: The nature and origin of biological evolution”]</a:t>
            </a:r>
            <a:endParaRPr lang="en-US" altLang="zh-CN" sz="800" b="1" dirty="0" smtClean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91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Search 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Control/Cybernetics</a:t>
            </a:r>
            <a:endParaRPr lang="en-US" altLang="zh-CN" sz="8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Homeostat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Ashby, 1952]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link.springer.com/book/10.1007/978-94-015-1320-3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38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Self-repair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propulsors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RSIF] (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 Institute of </a:t>
            </a:r>
            <a:r>
              <a:rPr lang="en-US" altLang="zh-CN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(EPFL, Auke Ijspeert)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da-DK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neurobiomechanical model</a:t>
            </a:r>
            <a:r>
              <a:rPr lang="da-DK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Milekovic et al., 2023, </a:t>
            </a:r>
            <a:r>
              <a:rPr lang="da-DK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EPFL + Lausanne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+ China Academy of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Medical Sciences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Institute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Laboratory Animal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Sciences +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Brown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University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California, San Francisco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Oxford University + …)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https://royalsocietypublishing.org/doi/10.1098/rsif.2024.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0141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www.biorxiv.org/content/10.1101/2024.04.12.589164v1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www.nature.com/articles/s41591-023-02584-1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[Milekovic et al., 2023, Nature Medicine</a:t>
            </a:r>
            <a:r>
              <a:rPr lang="da-DK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651" y="0"/>
            <a:ext cx="1632349" cy="108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263374" y="1080000"/>
            <a:ext cx="192862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altLang="zh-CN" sz="8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[Milekovic et al., 2023, Nature Medicine]</a:t>
            </a:r>
            <a:endParaRPr lang="en-US" altLang="zh-CN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locomotion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Washington)</a:t>
            </a: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dl.acm.org/doi/10.1145/1531326.1531366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09" y="5861001"/>
            <a:ext cx="1769491" cy="7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33918" y="6611779"/>
            <a:ext cx="1858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Physics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Holographic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microscopy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[Martin, 2024, Doctoral Dissertation,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Harvard University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dash.harvard.edu/handle/1/37378922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[Martin, 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2024]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761</Words>
  <Application>Microsoft Office PowerPoint</Application>
  <PresentationFormat>宽屏</PresentationFormat>
  <Paragraphs>182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(Name) Diversity in Complex Optimization</vt:lpstr>
      <vt:lpstr>Evolution</vt:lpstr>
      <vt:lpstr>Some (rather all) Popular Open-Source Libraries for Evolutionary Computation (EC) and/or Swarm Intelligence (SI)</vt:lpstr>
      <vt:lpstr>Random Search (RS)</vt:lpstr>
      <vt:lpstr>Evolution Strategies (ES)</vt:lpstr>
      <vt:lpstr>Evolution Strategies (ES)</vt:lpstr>
      <vt:lpstr>Evolution Strategies (ES)</vt:lpstr>
      <vt:lpstr>Evolution Strategies (ES)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754</cp:revision>
  <dcterms:created xsi:type="dcterms:W3CDTF">2024-06-22T12:46:17Z</dcterms:created>
  <dcterms:modified xsi:type="dcterms:W3CDTF">2024-07-19T13:59:50Z</dcterms:modified>
</cp:coreProperties>
</file>