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17A-AC95-4AC3-896F-6335C9CB18C0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08C8-8B37-4309-93A1-FE8A525B1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6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17A-AC95-4AC3-896F-6335C9CB18C0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08C8-8B37-4309-93A1-FE8A525B1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65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17A-AC95-4AC3-896F-6335C9CB18C0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08C8-8B37-4309-93A1-FE8A525B1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19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17A-AC95-4AC3-896F-6335C9CB18C0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08C8-8B37-4309-93A1-FE8A525B1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40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17A-AC95-4AC3-896F-6335C9CB18C0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08C8-8B37-4309-93A1-FE8A525B1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11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17A-AC95-4AC3-896F-6335C9CB18C0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08C8-8B37-4309-93A1-FE8A525B1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26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17A-AC95-4AC3-896F-6335C9CB18C0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08C8-8B37-4309-93A1-FE8A525B1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76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17A-AC95-4AC3-896F-6335C9CB18C0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08C8-8B37-4309-93A1-FE8A525B1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3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17A-AC95-4AC3-896F-6335C9CB18C0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08C8-8B37-4309-93A1-FE8A525B1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14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17A-AC95-4AC3-896F-6335C9CB18C0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08C8-8B37-4309-93A1-FE8A525B1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30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17A-AC95-4AC3-896F-6335C9CB18C0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08C8-8B37-4309-93A1-FE8A525B1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92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9717A-AC95-4AC3-896F-6335C9CB18C0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708C8-8B37-4309-93A1-FE8A525B1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99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2706614" y="2210997"/>
            <a:ext cx="6747707" cy="2436006"/>
            <a:chOff x="2706614" y="2210997"/>
            <a:chExt cx="6747707" cy="2436006"/>
          </a:xfrm>
        </p:grpSpPr>
        <p:grpSp>
          <p:nvGrpSpPr>
            <p:cNvPr id="53" name="组合 52"/>
            <p:cNvGrpSpPr/>
            <p:nvPr/>
          </p:nvGrpSpPr>
          <p:grpSpPr>
            <a:xfrm>
              <a:off x="2737679" y="2210997"/>
              <a:ext cx="6716642" cy="2436006"/>
              <a:chOff x="2135318" y="1094087"/>
              <a:chExt cx="6716642" cy="2436006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5999463" y="2698914"/>
                <a:ext cx="66283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 b="1" i="0" dirty="0" smtClean="0">
                    <a:solidFill>
                      <a:srgbClr val="00B0F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SSAES</a:t>
                </a:r>
                <a:endParaRPr lang="en-US" altLang="zh-CN" sz="1200" b="1" i="0" dirty="0">
                  <a:solidFill>
                    <a:srgbClr val="00B0F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200" b="1" i="0" dirty="0" smtClean="0">
                    <a:solidFill>
                      <a:srgbClr val="00B0F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</a:t>
                </a:r>
              </a:p>
              <a:p>
                <a:pPr algn="ctr"/>
                <a:r>
                  <a:rPr lang="en-US" altLang="zh-CN" sz="12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en-US" altLang="zh-CN" sz="1200" b="1" i="0" dirty="0" smtClean="0">
                  <a:solidFill>
                    <a:srgbClr val="00B0F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959321" y="1094087"/>
                <a:ext cx="1285751" cy="36933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CN" b="1" i="0" dirty="0" smtClean="0">
                    <a:solidFill>
                      <a:srgbClr val="40404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Optimizers</a:t>
                </a:r>
                <a:endParaRPr lang="en-US" altLang="zh-CN" b="1" i="0" dirty="0" smtClean="0"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3052673" y="1919674"/>
                <a:ext cx="47389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500" b="1" i="0" dirty="0" smtClean="0">
                    <a:solidFill>
                      <a:srgbClr val="40404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</a:t>
                </a:r>
                <a:endParaRPr lang="en-US" altLang="zh-CN" sz="1500" b="1" i="0" dirty="0" smtClean="0"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324432" y="2698915"/>
                <a:ext cx="8804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LMMAES</a:t>
                </a:r>
                <a:endParaRPr lang="en-US" altLang="zh-CN" sz="1200" b="1" i="0" dirty="0" smtClean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200" b="1" i="0" dirty="0" smtClean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LMCMA</a:t>
                </a:r>
                <a:endParaRPr lang="en-US" altLang="zh-CN" sz="1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en-US" altLang="zh-CN" sz="1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204928" y="2699096"/>
                <a:ext cx="79453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 b="1" i="0" dirty="0" smtClean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DDCMA</a:t>
                </a:r>
              </a:p>
              <a:p>
                <a:pPr algn="ctr"/>
                <a:r>
                  <a:rPr lang="en-US" altLang="zh-CN" sz="1200" b="1" i="0" dirty="0" smtClean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MAES</a:t>
                </a:r>
              </a:p>
              <a:p>
                <a:pPr algn="ctr"/>
                <a:r>
                  <a:rPr lang="en-US" altLang="zh-CN" sz="1200" b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CMAES</a:t>
                </a:r>
              </a:p>
              <a:p>
                <a:pPr algn="ctr"/>
                <a:r>
                  <a:rPr lang="en-US" altLang="zh-CN" sz="1200" b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en-US" altLang="zh-CN" sz="1200" b="1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393879" y="1919675"/>
                <a:ext cx="416634" cy="32316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500" b="1" i="0" dirty="0" smtClean="0">
                    <a:solidFill>
                      <a:srgbClr val="40404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</a:t>
                </a:r>
                <a:endParaRPr lang="en-US" altLang="zh-CN" sz="1500" b="1" i="0" dirty="0" smtClean="0"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135318" y="2694857"/>
                <a:ext cx="71009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SHADE</a:t>
                </a:r>
              </a:p>
              <a:p>
                <a:pPr algn="ctr"/>
                <a:r>
                  <a:rPr lang="en-US" altLang="zh-CN" sz="1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JADE</a:t>
                </a: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764317" y="2694642"/>
                <a:ext cx="50578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CDE</a:t>
                </a: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955387" y="2694857"/>
                <a:ext cx="6286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</a:p>
              <a:p>
                <a:pPr algn="ctr"/>
                <a:r>
                  <a:rPr lang="en-US" altLang="zh-CN" sz="1200" b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TDE</a:t>
                </a: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7469509" y="1919674"/>
                <a:ext cx="553756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500" b="1" i="0" dirty="0" smtClean="0">
                    <a:solidFill>
                      <a:srgbClr val="40404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PSO</a:t>
                </a:r>
                <a:endParaRPr lang="en-US" altLang="zh-CN" sz="1500" b="1" i="0" dirty="0" smtClean="0"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578031" y="2698913"/>
                <a:ext cx="78789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CCPSO2</a:t>
                </a:r>
              </a:p>
              <a:p>
                <a:pPr algn="ctr"/>
                <a:r>
                  <a:rPr lang="en-US" altLang="zh-CN" sz="1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CPSO</a:t>
                </a: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8089286" y="2694857"/>
                <a:ext cx="76267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SPSOL</a:t>
                </a:r>
              </a:p>
              <a:p>
                <a:pPr algn="ctr"/>
                <a:r>
                  <a:rPr lang="en-US" altLang="zh-CN" sz="12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SPSO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7370698" y="2694857"/>
                <a:ext cx="6976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IPSO</a:t>
                </a:r>
              </a:p>
              <a:p>
                <a:r>
                  <a:rPr lang="en-US" altLang="zh-CN" sz="1200" b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CLPSO</a:t>
                </a:r>
              </a:p>
            </p:txBody>
          </p:sp>
          <p:cxnSp>
            <p:nvCxnSpPr>
              <p:cNvPr id="21" name="直接箭头连接符 20"/>
              <p:cNvCxnSpPr>
                <a:stCxn id="6" idx="2"/>
                <a:endCxn id="10" idx="0"/>
              </p:cNvCxnSpPr>
              <p:nvPr/>
            </p:nvCxnSpPr>
            <p:spPr>
              <a:xfrm flipH="1">
                <a:off x="5602196" y="1463419"/>
                <a:ext cx="1" cy="4562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2"/>
                <a:endCxn id="9" idx="0"/>
              </p:cNvCxnSpPr>
              <p:nvPr/>
            </p:nvCxnSpPr>
            <p:spPr>
              <a:xfrm>
                <a:off x="5602196" y="2242840"/>
                <a:ext cx="0" cy="456256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4764680" y="2242840"/>
                <a:ext cx="837516" cy="45607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stCxn id="10" idx="2"/>
                <a:endCxn id="4" idx="0"/>
              </p:cNvCxnSpPr>
              <p:nvPr/>
            </p:nvCxnSpPr>
            <p:spPr>
              <a:xfrm>
                <a:off x="5602196" y="2242840"/>
                <a:ext cx="728687" cy="456074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stCxn id="6" idx="2"/>
                <a:endCxn id="15" idx="0"/>
              </p:cNvCxnSpPr>
              <p:nvPr/>
            </p:nvCxnSpPr>
            <p:spPr>
              <a:xfrm>
                <a:off x="5602197" y="1463419"/>
                <a:ext cx="2144190" cy="4562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/>
              <p:nvPr/>
            </p:nvCxnSpPr>
            <p:spPr>
              <a:xfrm>
                <a:off x="7741936" y="2242839"/>
                <a:ext cx="0" cy="456256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/>
              <p:nvPr/>
            </p:nvCxnSpPr>
            <p:spPr>
              <a:xfrm flipH="1">
                <a:off x="6904420" y="2242839"/>
                <a:ext cx="837516" cy="45607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/>
              <p:nvPr/>
            </p:nvCxnSpPr>
            <p:spPr>
              <a:xfrm>
                <a:off x="7741936" y="2242839"/>
                <a:ext cx="728687" cy="456074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6" idx="2"/>
                <a:endCxn id="7" idx="0"/>
              </p:cNvCxnSpPr>
              <p:nvPr/>
            </p:nvCxnSpPr>
            <p:spPr>
              <a:xfrm flipH="1">
                <a:off x="3289620" y="1463419"/>
                <a:ext cx="2312577" cy="4562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/>
              <p:nvPr/>
            </p:nvCxnSpPr>
            <p:spPr>
              <a:xfrm>
                <a:off x="3272631" y="2238568"/>
                <a:ext cx="0" cy="456256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/>
              <p:nvPr/>
            </p:nvCxnSpPr>
            <p:spPr>
              <a:xfrm flipH="1">
                <a:off x="2435115" y="2238568"/>
                <a:ext cx="837516" cy="45607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>
                <a:off x="3272631" y="2238568"/>
                <a:ext cx="728687" cy="456074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4235494" y="1867933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466808" y="1867933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文本框 53"/>
            <p:cNvSpPr txBox="1"/>
            <p:nvPr/>
          </p:nvSpPr>
          <p:spPr>
            <a:xfrm>
              <a:off x="7877190" y="2743735"/>
              <a:ext cx="934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abstract class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402760" y="2738622"/>
              <a:ext cx="934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abstract class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706614" y="3354158"/>
              <a:ext cx="7758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large-scale</a:t>
              </a:r>
            </a:p>
            <a:p>
              <a:pPr algn="ctr"/>
              <a:r>
                <a:rPr lang="en-US" altLang="zh-CN" sz="1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variants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296970" y="3354158"/>
              <a:ext cx="9857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medium-scale</a:t>
              </a:r>
            </a:p>
            <a:p>
              <a:pPr algn="ctr"/>
              <a:r>
                <a:rPr lang="en-US" altLang="zh-CN" sz="1000" b="1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variants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746186" y="3354158"/>
              <a:ext cx="6484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000" b="1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aseline versions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0995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37</Words>
  <Application>Microsoft Office PowerPoint</Application>
  <PresentationFormat>宽屏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SUSTech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138</cp:revision>
  <dcterms:created xsi:type="dcterms:W3CDTF">2023-10-30T13:29:52Z</dcterms:created>
  <dcterms:modified xsi:type="dcterms:W3CDTF">2023-10-30T14:34:11Z</dcterms:modified>
</cp:coreProperties>
</file>