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oyalsocietypublishing.org/doi/10.1098/rsif.2024.01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use.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now!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(California Institute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437</Words>
  <Application>Microsoft Office PowerPoint</Application>
  <PresentationFormat>宽屏</PresentationFormat>
  <Paragraphs>137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611</cp:revision>
  <dcterms:created xsi:type="dcterms:W3CDTF">2024-06-22T12:46:17Z</dcterms:created>
  <dcterms:modified xsi:type="dcterms:W3CDTF">2024-07-13T13:41:45Z</dcterms:modified>
</cp:coreProperties>
</file>