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(EC) and/or Swarm Intelligence (SI)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</a:t>
            </a:r>
          </a:p>
          <a:p>
            <a:pPr lvl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69068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386</Words>
  <Application>Microsoft Office PowerPoint</Application>
  <PresentationFormat>宽屏</PresentationFormat>
  <Paragraphs>124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569</cp:revision>
  <dcterms:created xsi:type="dcterms:W3CDTF">2024-06-22T12:46:17Z</dcterms:created>
  <dcterms:modified xsi:type="dcterms:W3CDTF">2024-07-11T12:15:24Z</dcterms:modified>
</cp:coreProperties>
</file>