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global-optimization.html" TargetMode="External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divis-gmbh.de/es-softwar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4.04.12.589164v1" TargetMode="External"/><Relationship Id="rId2" Type="http://schemas.openxmlformats.org/officeDocument/2006/relationships/hyperlink" Target="https://royalsocietypublishing.org/doi/10.1098/rsif.2024.014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l.acm.org/doi/10.1145/1531326.153136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4.06.20.5960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798136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79605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83383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10649"/>
              <a:ext cx="2355608" cy="248413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www.mathworks.com/products/global-optimization.html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https://divis-gmbh.de/es-software/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Octave source code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implementations) can be downloaded only for non-commercial use.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be NOT open-access now!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37572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Self-repair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propulsors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RSIF] (California Institute 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Biorobotics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(EPFL, Auke Ijspeert)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https://royalsocietypublishing.org/doi/10.1098/rsif.2024.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0141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www.biorxiv.org/content/10.1101/2024.04.12.589164v1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locomotion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Washington)</a:t>
            </a:r>
          </a:p>
          <a:p>
            <a:pPr lvl="1"/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dl.acm.org/doi/10.1145/1531326.1531366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09" y="5861001"/>
            <a:ext cx="1769491" cy="72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333918" y="6611779"/>
            <a:ext cx="1858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Neuroscience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Neural-guided image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Wang&amp;Ponce, 2024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(Washington University in St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Harvard Medical School)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doi.org/10.1101/2024.06.20.596072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536</Words>
  <Application>Microsoft Office PowerPoint</Application>
  <PresentationFormat>宽屏</PresentationFormat>
  <Paragraphs>148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Some (rather all) Popular Open-Source Libraries for Evolutionary Computation (EC) and/or Swarm Intelligence (SI)</vt:lpstr>
      <vt:lpstr>Evolution Strategies (ES)</vt:lpstr>
      <vt:lpstr>Evolution Strategies (ES)</vt:lpstr>
      <vt:lpstr>Evolution Strategies (ES)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Windows 用户</cp:lastModifiedBy>
  <cp:revision>660</cp:revision>
  <dcterms:created xsi:type="dcterms:W3CDTF">2024-06-22T12:46:17Z</dcterms:created>
  <dcterms:modified xsi:type="dcterms:W3CDTF">2024-07-15T08:46:25Z</dcterms:modified>
</cp:coreProperties>
</file>