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is-gmbh.de/es-software/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Toolbox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429</Words>
  <Application>Microsoft Office PowerPoint</Application>
  <PresentationFormat>宽屏</PresentationFormat>
  <Paragraphs>133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592</cp:revision>
  <dcterms:created xsi:type="dcterms:W3CDTF">2024-06-22T12:46:17Z</dcterms:created>
  <dcterms:modified xsi:type="dcterms:W3CDTF">2024-07-11T15:29:54Z</dcterms:modified>
</cp:coreProperties>
</file>