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64" r:id="rId4"/>
    <p:sldId id="270" r:id="rId5"/>
    <p:sldId id="271" r:id="rId6"/>
    <p:sldId id="258" r:id="rId7"/>
    <p:sldId id="257" r:id="rId8"/>
    <p:sldId id="263" r:id="rId9"/>
    <p:sldId id="262" r:id="rId10"/>
    <p:sldId id="268" r:id="rId11"/>
    <p:sldId id="267" r:id="rId12"/>
    <p:sldId id="261" r:id="rId13"/>
    <p:sldId id="259" r:id="rId14"/>
    <p:sldId id="265" r:id="rId15"/>
    <p:sldId id="260"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8" autoAdjust="0"/>
    <p:restoredTop sz="94660"/>
  </p:normalViewPr>
  <p:slideViewPr>
    <p:cSldViewPr snapToGrid="0">
      <p:cViewPr varScale="1">
        <p:scale>
          <a:sx n="159" d="100"/>
          <a:sy n="159" d="100"/>
        </p:scale>
        <p:origin x="5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7</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8.png"/><Relationship Id="rId5" Type="http://schemas.openxmlformats.org/officeDocument/2006/relationships/hyperlink" Target="https://www.biorxiv.org/content/10.1101/2024.04.12.589164v1" TargetMode="External"/><Relationship Id="rId10" Type="http://schemas.openxmlformats.org/officeDocument/2006/relationships/image" Target="../media/image17.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products/global-optimization.html" TargetMode="External"/><Relationship Id="rId2" Type="http://schemas.openxmlformats.org/officeDocument/2006/relationships/hyperlink" Target="https://github.com/BIMK/PlatEMO"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divis-gmbh.de/es-softwar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0000" lnSpcReduction="20000"/>
          </a:bodyPr>
          <a:lstStyle/>
          <a:p>
            <a:r>
              <a:rPr lang="en-US" altLang="zh-CN" b="1" dirty="0">
                <a:latin typeface="Times New Roman" panose="02020603050405020304" pitchFamily="18" charset="0"/>
                <a:cs typeface="Times New Roman" panose="02020603050405020304" pitchFamily="18" charset="0"/>
              </a:rPr>
              <a:t>Black-Box Optimization (BBO): 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a:latin typeface="Times New Roman" panose="02020603050405020304" pitchFamily="18" charset="0"/>
                <a:cs typeface="Times New Roman" panose="02020603050405020304" pitchFamily="18" charset="0"/>
              </a:rPr>
              <a:t>Automatic </a:t>
            </a:r>
            <a:r>
              <a:rPr lang="en-US" altLang="zh-CN" b="1" dirty="0" smtClean="0">
                <a:latin typeface="Times New Roman" panose="02020603050405020304" pitchFamily="18" charset="0"/>
                <a:cs typeface="Times New Roman" panose="02020603050405020304" pitchFamily="18" charset="0"/>
              </a:rPr>
              <a:t>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00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(Oct. 31, 2024)</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Popular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2"/>
              </a:rPr>
              <a:t>https://github.com/BIMK/PlatEMO</a:t>
            </a:r>
            <a:r>
              <a:rPr lang="en-US" altLang="zh-CN" b="1" dirty="0">
                <a:latin typeface="Times New Roman" panose="02020603050405020304" pitchFamily="18" charset="0"/>
                <a:cs typeface="Times New Roman" panose="02020603050405020304" pitchFamily="18" charset="0"/>
              </a:rPr>
              <a:t> (1.5k stars)</a:t>
            </a:r>
          </a:p>
          <a:p>
            <a:pPr lvl="2"/>
            <a:r>
              <a:rPr lang="en-US" altLang="zh-CN" b="1" dirty="0">
                <a:latin typeface="Times New Roman" panose="02020603050405020304" pitchFamily="18" charset="0"/>
                <a:cs typeface="Times New Roman" panose="02020603050405020304" pitchFamily="18" charset="0"/>
              </a:rPr>
              <a:t>Ye Tian, Ran Cheng, Xingyi Zhang, and Yaochu Jin, PlatEMO: A MATLAB Platform for Evolutionary Multi-Objective Optimization [Educational Forum], </a:t>
            </a:r>
            <a:r>
              <a:rPr lang="en-US" altLang="zh-CN" b="1" i="1" dirty="0">
                <a:latin typeface="Times New Roman" panose="02020603050405020304" pitchFamily="18" charset="0"/>
                <a:cs typeface="Times New Roman" panose="02020603050405020304" pitchFamily="18" charset="0"/>
              </a:rPr>
              <a:t>IEEE 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4"/>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endParaRPr lang="zh-CN" altLang="en-US"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 xmlns:a16="http://schemas.microsoft.com/office/drawing/2014/main" id="{4CF59AE6-C4A2-F7CE-36AE-928BEC2ACB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0485" y="1375728"/>
            <a:ext cx="104662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1697</Words>
  <Application>Microsoft Office PowerPoint</Application>
  <PresentationFormat>宽屏</PresentationFormat>
  <Paragraphs>240</Paragraphs>
  <Slides>16</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PowerPoint 演示文稿</vt:lpstr>
      <vt:lpstr>Some (rather all) Popular Open-Source Libraries for Evolutionary Computation (EC) and/or Swarm Intelligence (SI)</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1102</cp:revision>
  <dcterms:created xsi:type="dcterms:W3CDTF">2024-06-22T12:46:17Z</dcterms:created>
  <dcterms:modified xsi:type="dcterms:W3CDTF">2024-10-31T06:39:24Z</dcterms:modified>
</cp:coreProperties>
</file>