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63" r:id="rId6"/>
    <p:sldId id="262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6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op.rtfd.io/" TargetMode="External"/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global-optimization.html" TargetMode="External"/><Relationship Id="rId2" Type="http://schemas.openxmlformats.org/officeDocument/2006/relationships/hyperlink" Target="https://github.com/BIMK/Plat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divis-gmbh.de/es-softwar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book/10.1007/978-94-015-1320-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4.04.12.589164v1" TargetMode="External"/><Relationship Id="rId2" Type="http://schemas.openxmlformats.org/officeDocument/2006/relationships/hyperlink" Target="https://royalsocietypublishing.org/doi/10.1098/rsif.2024.014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articles/s41591-023-02584-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l.acm.org/doi/10.1145/1531326.153136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2024.06.20.59607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docs: </a:t>
            </a: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https://pypop.rtfd.io/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B978A18-D237-B506-C9D8-EBD732057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3" y="5778000"/>
            <a:ext cx="130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802129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8359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Lennard-Jones cluster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pygmo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91369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01356"/>
              <a:ext cx="2361842" cy="249742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(Name) Diversity in Complex Optimization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 Optimization (BBO)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Computation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Zeroth-Order Optimization (ZOO)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Derivative-Free Optimization (DFO)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Gradient-Free Optimization (GFO)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Optimization (GO)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Non-Differentiable Optimization (NDO)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Search (DS)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Randomized/Stochastic Search (RS)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Meta-Heuristics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Population-Based 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12665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a postmodern synthesis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evolutionary biology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[Koonin,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2011]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ariously constrained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randomness is at the very heart of the entire history of life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[Koonin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2011,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of chance: The nature and origin of biological evolution”]</a:t>
            </a:r>
            <a:endParaRPr lang="en-US" altLang="zh-CN" sz="8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(rather all) Popular Open-Source Libraries for Evolutionary Computation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and/or Swarm Intelligence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https://github.com/BIMK/PlatEMO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(1.5k stars)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Tian, Ran Cheng, Xingyi Zhang, and Yaochu Jin, PlatEMO: A MATLAB Platform for Evolutionary Multi-Objective Optimization [Educational Forum],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12(4): 73-87.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www.mathworks.com/products/global-optimization.html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Toolbox)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gamultiobj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particleswarm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patternsearch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surrogateopt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https://divis-gmbh.de/es-software/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Octave source code 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implementations) can be downloaded only for non-commercial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to be NOT open-access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CF59AE6-C4A2-F7CE-36AE-928BEC2A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85" y="1375728"/>
            <a:ext cx="10466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1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 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Control/Cybernetics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Homeostat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Ashby, 1952]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link.springer.com/book/10.1007/978-94-015-1320-3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38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Self-repair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propulsors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RSIF] (California Institute 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Biorobotics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(EPFL, Auke Ijspeert)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a-DK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neurobiomechanical model</a:t>
            </a:r>
            <a:r>
              <a:rPr lang="da-DK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Milekovic et al., 2023, Nature Medicine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EPFL + Lausanne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+ China Academy of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Sciences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Institute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Laboratory Animal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Sciences +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University 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California, San Francisco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Oxford University + …)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https://royalsocietypublishing.org/doi/10.1098/rsif.2024.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0141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www.biorxiv.org/content/10.1101/2024.04.12.589164v1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www.nature.com/articles/s41591-023-02584-1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[Milekovic et al., 2023, Nature Medicine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locomotion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 (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Washington)</a:t>
            </a:r>
          </a:p>
          <a:p>
            <a:pPr lvl="1"/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dl.acm.org/doi/10.1145/1531326.1531366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509" y="5861001"/>
            <a:ext cx="1769491" cy="72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333918" y="6611779"/>
            <a:ext cx="1858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Neuroscience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Neural-guided image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Wang&amp;Ponce, 2024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(Washington University in St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Harvard Medical School)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doi.org/10.1101/2024.06.20.596072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724</Words>
  <Application>Microsoft Office PowerPoint</Application>
  <PresentationFormat>宽屏</PresentationFormat>
  <Paragraphs>177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  <vt:lpstr>(Name) Diversity in Complex Optimization</vt:lpstr>
      <vt:lpstr>Evolution</vt:lpstr>
      <vt:lpstr>Some (rather all) Popular Open-Source Libraries for Evolutionary Computation (EC) and/or Swarm Intelligence (SI)</vt:lpstr>
      <vt:lpstr>Random Search (RS)</vt:lpstr>
      <vt:lpstr>Evolution Strategies (ES)</vt:lpstr>
      <vt:lpstr>Evolution Strategies (ES)</vt:lpstr>
      <vt:lpstr>Evolution Strategies (ES)</vt:lpstr>
    </vt:vector>
  </TitlesOfParts>
  <Company>SUSTech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Windows 用户</cp:lastModifiedBy>
  <cp:revision>734</cp:revision>
  <dcterms:created xsi:type="dcterms:W3CDTF">2024-06-22T12:46:17Z</dcterms:created>
  <dcterms:modified xsi:type="dcterms:W3CDTF">2024-07-17T13:33:34Z</dcterms:modified>
</cp:coreProperties>
</file>