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1" r:id="rId9"/>
    <p:sldId id="265" r:id="rId10"/>
    <p:sldId id="260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70084" TargetMode="External"/><Relationship Id="rId2" Type="http://schemas.openxmlformats.org/officeDocument/2006/relationships/hyperlink" Target="https://www.nature.com/articles/s41563-020-0798-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ebertpub.com/doi/full/10.1089/soro.2018.0149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dash.harvard.edu/handle/1/37369463" TargetMode="Externa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hyperlink" Target="https://www.nature.com/articles/s41591-023-02584-1" TargetMode="External"/><Relationship Id="rId5" Type="http://schemas.openxmlformats.org/officeDocument/2006/relationships/hyperlink" Target="https://www.biorxiv.org/content/10.1101/2024.04.12.589164v1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royalsocietypublishing.org/doi/10.1098/rsif.2024.0141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.harvard.edu/handle/1/37368472" TargetMode="External"/><Relationship Id="rId2" Type="http://schemas.openxmlformats.org/officeDocument/2006/relationships/hyperlink" Target="https://dash.harvard.edu/handle/1/373789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Medical School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Bio-inspired metamaterials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al., 2021,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Materials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[Fernandes,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www.nature.com/articles/s41563-020-0798-1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[Fernandes et al.,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dash.harvard.edu/handle/1/37370084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[Fernandes et al., 2021]</a:t>
            </a:r>
          </a:p>
        </p:txBody>
      </p:sp>
    </p:spTree>
    <p:extLst>
      <p:ext uri="{BB962C8B-B14F-4D97-AF65-F5344CB8AC3E}">
        <p14:creationId xmlns:p14="http://schemas.microsoft.com/office/powerpoint/2010/main" val="377440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exosuits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gait rehabilitation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2021, Doctoral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Dissertation,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Fluidic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robots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al., 2020, SORO] (</a:t>
            </a:r>
            <a:r>
              <a:rPr lang="da-DK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a-DK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84233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dash.harvard.edu/handle/1/37369463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[Quinlivan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da-DK" altLang="zh-CN" sz="12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www.liebertpub.com/doi/full/10.1089/soro.2018.0149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51" y="0"/>
            <a:ext cx="1632349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3374" y="1080000"/>
            <a:ext cx="1928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supp_movie_s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224281" y="5751158"/>
            <a:ext cx="1967719" cy="110684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861100" y="5535714"/>
            <a:ext cx="102944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[Vasios et al., 2020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[Martin, 2024,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[Barkley, 2021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396335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dash.harvard.edu/handle/1/37378922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[Martin,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dash.harvard.edu/handle/1/37368472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[Barkley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2021]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886</Words>
  <Application>Microsoft Office PowerPoint</Application>
  <PresentationFormat>宽屏</PresentationFormat>
  <Paragraphs>193</Paragraphs>
  <Slides>11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819</cp:revision>
  <dcterms:created xsi:type="dcterms:W3CDTF">2024-06-22T12:46:17Z</dcterms:created>
  <dcterms:modified xsi:type="dcterms:W3CDTF">2024-07-21T13:28:30Z</dcterms:modified>
</cp:coreProperties>
</file>