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6" r:id="rId2"/>
    <p:sldId id="268" r:id="rId3"/>
    <p:sldId id="269" r:id="rId4"/>
    <p:sldId id="270" r:id="rId5"/>
    <p:sldId id="271" r:id="rId6"/>
  </p:sldIdLst>
  <p:sldSz cx="6858000" cy="9906000" type="A4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58D"/>
    <a:srgbClr val="808890"/>
    <a:srgbClr val="7B8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094" y="-19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B5063-4648-4F40-8C4D-44283FA55BE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209CD-1E22-4F25-A0B6-89DA96B5FF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5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3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5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5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7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0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1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7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8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37EC-94F7-4394-A4D3-13D60F8B0523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4130-B8DD-4F6F-A7A6-6758BD04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A797A7-D2CA-4248-BFDE-8C04C0C0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11" y="3804323"/>
            <a:ext cx="1513944" cy="2035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9CBB3-CD9C-4659-950F-06AD96C29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4" t="1" r="23253" b="6863"/>
          <a:stretch/>
        </p:blipFill>
        <p:spPr>
          <a:xfrm>
            <a:off x="2412205" y="1837131"/>
            <a:ext cx="1620000" cy="1270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3778C-7C94-423E-ACF7-FAD6B4302F7B}"/>
              </a:ext>
            </a:extLst>
          </p:cNvPr>
          <p:cNvSpPr txBox="1"/>
          <p:nvPr/>
        </p:nvSpPr>
        <p:spPr>
          <a:xfrm>
            <a:off x="2712245" y="3154731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Point of split tip resting on bed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9651E-3DDD-4C14-A5A6-1E09B5B18588}"/>
              </a:ext>
            </a:extLst>
          </p:cNvPr>
          <p:cNvSpPr txBox="1"/>
          <p:nvPr/>
        </p:nvSpPr>
        <p:spPr>
          <a:xfrm>
            <a:off x="2680074" y="1331723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Collar resting on tool holder ledge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7F4E8-915B-4C65-885D-0B898C29234B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H="1" flipV="1">
            <a:off x="3198393" y="2525625"/>
            <a:ext cx="28202" cy="629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C5AAE5-5B94-4AB2-8CB3-707F684476FA}"/>
              </a:ext>
            </a:extLst>
          </p:cNvPr>
          <p:cNvSpPr/>
          <p:nvPr/>
        </p:nvSpPr>
        <p:spPr>
          <a:xfrm>
            <a:off x="3159499" y="2447837"/>
            <a:ext cx="77788" cy="7778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5BC704-7870-46EF-A625-C2A2E7BB3AD4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3188470" y="1731833"/>
            <a:ext cx="48817" cy="45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2F19C-B243-4BDC-8DED-1C47259E66A1}"/>
              </a:ext>
            </a:extLst>
          </p:cNvPr>
          <p:cNvSpPr/>
          <p:nvPr/>
        </p:nvSpPr>
        <p:spPr>
          <a:xfrm>
            <a:off x="3139654" y="2182564"/>
            <a:ext cx="97632" cy="9649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D55F9-F151-452D-AE41-605DA883C38D}"/>
              </a:ext>
            </a:extLst>
          </p:cNvPr>
          <p:cNvSpPr txBox="1"/>
          <p:nvPr/>
        </p:nvSpPr>
        <p:spPr>
          <a:xfrm>
            <a:off x="1319091" y="5780988"/>
            <a:ext cx="1334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Needle clamp buttons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7132CB-47F7-4593-A439-F5E21E5C7443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911301" y="4843463"/>
            <a:ext cx="74822" cy="93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2B6F328-73DE-4477-BB2B-FC71FC966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92" y="5068366"/>
            <a:ext cx="1620000" cy="11881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FF9EFD-6BEE-4F8F-B84E-E2D4484AEBD3}"/>
              </a:ext>
            </a:extLst>
          </p:cNvPr>
          <p:cNvSpPr txBox="1"/>
          <p:nvPr/>
        </p:nvSpPr>
        <p:spPr>
          <a:xfrm>
            <a:off x="3592183" y="6298857"/>
            <a:ext cx="165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Top of collar </a:t>
            </a:r>
            <a:r>
              <a:rPr lang="en-GB" sz="1000" i="1" dirty="0"/>
              <a:t>just</a:t>
            </a:r>
            <a:r>
              <a:rPr lang="en-GB" sz="1000" dirty="0"/>
              <a:t> touching bottom of spring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1A961-70F4-4A26-AF69-A255FF5DFC7D}"/>
              </a:ext>
            </a:extLst>
          </p:cNvPr>
          <p:cNvSpPr txBox="1"/>
          <p:nvPr/>
        </p:nvSpPr>
        <p:spPr>
          <a:xfrm>
            <a:off x="4089635" y="4699034"/>
            <a:ext cx="544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Spring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22F703-10A4-476A-BD61-627E7AF615E6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343401" y="5578475"/>
            <a:ext cx="74822" cy="720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9EDB3A-6501-41D1-BEEC-63A2B3C29CA0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343400" y="4945255"/>
            <a:ext cx="18701" cy="5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655D9D-95B0-46A4-8DDD-63CAC3DCF0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957388" y="4843463"/>
            <a:ext cx="28735" cy="93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C010F3-DE90-46FA-BC33-CF269515A0FB}"/>
              </a:ext>
            </a:extLst>
          </p:cNvPr>
          <p:cNvGrpSpPr/>
          <p:nvPr/>
        </p:nvGrpSpPr>
        <p:grpSpPr>
          <a:xfrm>
            <a:off x="3177947" y="4600534"/>
            <a:ext cx="703492" cy="676275"/>
            <a:chOff x="3177947" y="4600534"/>
            <a:chExt cx="703492" cy="676275"/>
          </a:xfrm>
        </p:grpSpPr>
        <p:pic>
          <p:nvPicPr>
            <p:cNvPr id="8" name="Picture 7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53DBD43-E04B-4656-8896-BE845506B7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88" r="31588" b="19089"/>
            <a:stretch/>
          </p:blipFill>
          <p:spPr>
            <a:xfrm>
              <a:off x="3177947" y="4600534"/>
              <a:ext cx="703492" cy="676275"/>
            </a:xfrm>
            <a:prstGeom prst="rect">
              <a:avLst/>
            </a:prstGeom>
          </p:spPr>
        </p:pic>
        <p:pic>
          <p:nvPicPr>
            <p:cNvPr id="4" name="Picture 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3E5715E2-3434-4DB5-B18E-31005DEB7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978" y="4629190"/>
              <a:ext cx="571429" cy="64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05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DDED10-6182-426D-8394-213ABC27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6568" y="1466851"/>
            <a:ext cx="2085641" cy="27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E7C143-EEED-4076-8890-A5DEA61317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6742" y="1466851"/>
            <a:ext cx="2263036" cy="2714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21077B-0367-439D-837B-C9E4C12E66D9}"/>
              </a:ext>
            </a:extLst>
          </p:cNvPr>
          <p:cNvSpPr txBox="1"/>
          <p:nvPr/>
        </p:nvSpPr>
        <p:spPr>
          <a:xfrm>
            <a:off x="1318800" y="1016187"/>
            <a:ext cx="718870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Touchscreen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82AF3-0846-4D8B-9E43-010CD523652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678235" y="1206427"/>
            <a:ext cx="237105" cy="105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690A04-4173-4F44-9504-1A05BE81E02D}"/>
              </a:ext>
            </a:extLst>
          </p:cNvPr>
          <p:cNvSpPr txBox="1"/>
          <p:nvPr/>
        </p:nvSpPr>
        <p:spPr>
          <a:xfrm>
            <a:off x="2180075" y="1016187"/>
            <a:ext cx="579120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Power button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A4A27C-0876-49EC-8CEE-3089AF1A4D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69635" y="1360315"/>
            <a:ext cx="0" cy="52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A458E6-2F34-437B-A116-E0B690294EC7}"/>
              </a:ext>
            </a:extLst>
          </p:cNvPr>
          <p:cNvSpPr txBox="1"/>
          <p:nvPr/>
        </p:nvSpPr>
        <p:spPr>
          <a:xfrm>
            <a:off x="4560703" y="4269994"/>
            <a:ext cx="579120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FC40</a:t>
            </a:r>
            <a:r>
              <a:rPr lang="en-GB" sz="1000" baseline="30000" dirty="0"/>
              <a:t>STAR</a:t>
            </a:r>
            <a:r>
              <a:rPr lang="en-GB" sz="1000" dirty="0"/>
              <a:t> bottle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50486D-C47F-465F-AB4D-85D20598274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850263" y="3695700"/>
            <a:ext cx="42236" cy="574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1D762E-66B5-4C28-9101-13101AD1EA8C}"/>
              </a:ext>
            </a:extLst>
          </p:cNvPr>
          <p:cNvSpPr txBox="1"/>
          <p:nvPr/>
        </p:nvSpPr>
        <p:spPr>
          <a:xfrm>
            <a:off x="3701769" y="1016187"/>
            <a:ext cx="579120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Power socket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2F6597-B693-442B-B890-A334F79B7E7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991329" y="1360315"/>
            <a:ext cx="496504" cy="101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F19B0C-CDF7-4BC9-9F37-A86E525379B2}"/>
              </a:ext>
            </a:extLst>
          </p:cNvPr>
          <p:cNvSpPr txBox="1"/>
          <p:nvPr/>
        </p:nvSpPr>
        <p:spPr>
          <a:xfrm>
            <a:off x="5202620" y="1016187"/>
            <a:ext cx="477158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USB port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0BA01E-1762-4B3C-89D4-F4A8D589B0D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202620" y="1360315"/>
            <a:ext cx="238579" cy="963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A012A4-C91E-440F-9A09-611B67BDFD26}"/>
              </a:ext>
            </a:extLst>
          </p:cNvPr>
          <p:cNvSpPr txBox="1"/>
          <p:nvPr/>
        </p:nvSpPr>
        <p:spPr>
          <a:xfrm>
            <a:off x="3855696" y="4288170"/>
            <a:ext cx="579120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Jetting syringe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19C745-E6D4-4FF3-B736-1F2359C6907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083050" y="3510336"/>
            <a:ext cx="62206" cy="777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829C7C-9CA6-4FBD-9806-D426C94202CF}"/>
              </a:ext>
            </a:extLst>
          </p:cNvPr>
          <p:cNvSpPr txBox="1"/>
          <p:nvPr/>
        </p:nvSpPr>
        <p:spPr>
          <a:xfrm>
            <a:off x="5265710" y="4251818"/>
            <a:ext cx="655320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Dispensing syringe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2A51D0-0ACB-4C13-BCAB-044570B6126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474494" y="3346695"/>
            <a:ext cx="118876" cy="905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EFE88F-58C0-45D8-BBCA-6D83836E14B8}"/>
              </a:ext>
            </a:extLst>
          </p:cNvPr>
          <p:cNvSpPr txBox="1"/>
          <p:nvPr/>
        </p:nvSpPr>
        <p:spPr>
          <a:xfrm>
            <a:off x="2895847" y="1016187"/>
            <a:ext cx="478498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Needle holder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296C2E-1AEC-41A9-AE60-FF374E8C7339}"/>
              </a:ext>
            </a:extLst>
          </p:cNvPr>
          <p:cNvCxnSpPr>
            <a:cxnSpLocks/>
            <a:stCxn id="21" idx="2"/>
            <a:endCxn id="33" idx="3"/>
          </p:cNvCxnSpPr>
          <p:nvPr/>
        </p:nvCxnSpPr>
        <p:spPr>
          <a:xfrm flipH="1">
            <a:off x="2571683" y="1360315"/>
            <a:ext cx="563413" cy="1540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32DC42-A0C3-4FD5-A727-430FFE0F1574}"/>
              </a:ext>
            </a:extLst>
          </p:cNvPr>
          <p:cNvSpPr txBox="1"/>
          <p:nvPr/>
        </p:nvSpPr>
        <p:spPr>
          <a:xfrm>
            <a:off x="2688614" y="4269994"/>
            <a:ext cx="579120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Bed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456D6C-277B-425B-B5D8-DD95DF4410E7}"/>
              </a:ext>
            </a:extLst>
          </p:cNvPr>
          <p:cNvCxnSpPr>
            <a:cxnSpLocks/>
            <a:stCxn id="24" idx="0"/>
            <a:endCxn id="47" idx="2"/>
          </p:cNvCxnSpPr>
          <p:nvPr/>
        </p:nvCxnSpPr>
        <p:spPr>
          <a:xfrm flipH="1" flipV="1">
            <a:off x="2668306" y="3651839"/>
            <a:ext cx="309868" cy="618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4C7022D6-D736-49B7-864B-DFF1A65E426F}"/>
              </a:ext>
            </a:extLst>
          </p:cNvPr>
          <p:cNvSpPr/>
          <p:nvPr/>
        </p:nvSpPr>
        <p:spPr>
          <a:xfrm rot="874005" flipV="1">
            <a:off x="2308426" y="2908630"/>
            <a:ext cx="526238" cy="444991"/>
          </a:xfrm>
          <a:prstGeom prst="parallelogram">
            <a:avLst>
              <a:gd name="adj" fmla="val 259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9C5736C8-F962-44C9-B3C9-D112868C3752}"/>
              </a:ext>
            </a:extLst>
          </p:cNvPr>
          <p:cNvSpPr/>
          <p:nvPr/>
        </p:nvSpPr>
        <p:spPr>
          <a:xfrm rot="956956">
            <a:off x="1594886" y="3288848"/>
            <a:ext cx="1260283" cy="472616"/>
          </a:xfrm>
          <a:prstGeom prst="parallelogram">
            <a:avLst>
              <a:gd name="adj" fmla="val 71566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4B53ED-A43C-4246-B751-DCD3A9C740A3}"/>
              </a:ext>
            </a:extLst>
          </p:cNvPr>
          <p:cNvSpPr txBox="1"/>
          <p:nvPr/>
        </p:nvSpPr>
        <p:spPr>
          <a:xfrm>
            <a:off x="4473474" y="1016187"/>
            <a:ext cx="579120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Valve assembly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EDBC64-4A12-4A1A-8AC8-1D994D03B80D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637859" y="1360315"/>
            <a:ext cx="125175" cy="90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A474E3-094F-499F-B460-D499C69EB346}"/>
              </a:ext>
            </a:extLst>
          </p:cNvPr>
          <p:cNvSpPr txBox="1"/>
          <p:nvPr/>
        </p:nvSpPr>
        <p:spPr>
          <a:xfrm>
            <a:off x="1476254" y="4269994"/>
            <a:ext cx="845517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1000" dirty="0"/>
              <a:t>Selection pillar (deployed)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ABAE4C-F4C5-4E10-8393-BB50DC505FB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899013" y="3031331"/>
            <a:ext cx="269711" cy="1238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8967E-82B5-4A22-B6A9-42CFA607C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6" t="31748" r="17080" b="17881"/>
          <a:stretch/>
        </p:blipFill>
        <p:spPr>
          <a:xfrm>
            <a:off x="2010684" y="2207605"/>
            <a:ext cx="1800000" cy="114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A45E2-5E94-4469-B7EC-FE2CE06941BB}"/>
              </a:ext>
            </a:extLst>
          </p:cNvPr>
          <p:cNvSpPr txBox="1"/>
          <p:nvPr/>
        </p:nvSpPr>
        <p:spPr>
          <a:xfrm>
            <a:off x="2483467" y="1926608"/>
            <a:ext cx="980033" cy="15946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800" dirty="0"/>
              <a:t>60mm dish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FED0C-1052-4150-B8EE-D4B7CE450358}"/>
              </a:ext>
            </a:extLst>
          </p:cNvPr>
          <p:cNvSpPr txBox="1"/>
          <p:nvPr/>
        </p:nvSpPr>
        <p:spPr>
          <a:xfrm>
            <a:off x="346724" y="2378647"/>
            <a:ext cx="635170" cy="282573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r"/>
            <a:r>
              <a:rPr lang="en-GB" sz="800" dirty="0"/>
              <a:t>Centrifuge tubes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EC7E4-6B99-4786-9CA4-D57DB2AD3B4C}"/>
              </a:ext>
            </a:extLst>
          </p:cNvPr>
          <p:cNvSpPr txBox="1"/>
          <p:nvPr/>
        </p:nvSpPr>
        <p:spPr>
          <a:xfrm>
            <a:off x="1258837" y="2342333"/>
            <a:ext cx="635170" cy="15946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r"/>
            <a:r>
              <a:rPr lang="en-GB" sz="800" dirty="0"/>
              <a:t>PBS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FCEAF-8750-4434-A77D-CD0C0FC5D258}"/>
              </a:ext>
            </a:extLst>
          </p:cNvPr>
          <p:cNvSpPr txBox="1"/>
          <p:nvPr/>
        </p:nvSpPr>
        <p:spPr>
          <a:xfrm>
            <a:off x="1258837" y="2927562"/>
            <a:ext cx="635170" cy="15946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r"/>
            <a:r>
              <a:rPr lang="en-GB" sz="800" dirty="0"/>
              <a:t>Cells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6F013-6435-41EE-ABC6-D86A1208A08B}"/>
              </a:ext>
            </a:extLst>
          </p:cNvPr>
          <p:cNvSpPr txBox="1"/>
          <p:nvPr/>
        </p:nvSpPr>
        <p:spPr>
          <a:xfrm>
            <a:off x="1258837" y="2634947"/>
            <a:ext cx="635170" cy="15946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r"/>
            <a:r>
              <a:rPr lang="en-GB" sz="800" dirty="0"/>
              <a:t>Media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4B054-77B3-451A-8672-EBFA8713F5C9}"/>
              </a:ext>
            </a:extLst>
          </p:cNvPr>
          <p:cNvSpPr txBox="1"/>
          <p:nvPr/>
        </p:nvSpPr>
        <p:spPr>
          <a:xfrm>
            <a:off x="1142161" y="1926608"/>
            <a:ext cx="751846" cy="282573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r"/>
            <a:r>
              <a:rPr lang="en-GB" sz="800" dirty="0"/>
              <a:t>Dissociation reagent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4A15E-41CF-47EF-8A0A-DEDE5DE67015}"/>
              </a:ext>
            </a:extLst>
          </p:cNvPr>
          <p:cNvSpPr txBox="1"/>
          <p:nvPr/>
        </p:nvSpPr>
        <p:spPr>
          <a:xfrm>
            <a:off x="3958479" y="2178185"/>
            <a:ext cx="635170" cy="282573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800" dirty="0"/>
              <a:t>Deionised water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79DFC-CFA6-4C2C-BC44-7365751FC328}"/>
              </a:ext>
            </a:extLst>
          </p:cNvPr>
          <p:cNvSpPr txBox="1"/>
          <p:nvPr/>
        </p:nvSpPr>
        <p:spPr>
          <a:xfrm>
            <a:off x="3958479" y="2804451"/>
            <a:ext cx="635170" cy="282573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800" dirty="0"/>
              <a:t>Aqueous waste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F0864-A05C-4BD4-A1AD-73177CA20184}"/>
              </a:ext>
            </a:extLst>
          </p:cNvPr>
          <p:cNvSpPr txBox="1"/>
          <p:nvPr/>
        </p:nvSpPr>
        <p:spPr>
          <a:xfrm>
            <a:off x="3958479" y="2552873"/>
            <a:ext cx="635170" cy="15946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800" dirty="0"/>
              <a:t>70% ethanol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9C2E6-35B7-4D0E-B6CB-5EF2BF397492}"/>
              </a:ext>
            </a:extLst>
          </p:cNvPr>
          <p:cNvSpPr txBox="1"/>
          <p:nvPr/>
        </p:nvSpPr>
        <p:spPr>
          <a:xfrm>
            <a:off x="3958479" y="1926608"/>
            <a:ext cx="751846" cy="15946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800" dirty="0"/>
              <a:t>FC40</a:t>
            </a:r>
            <a:r>
              <a:rPr lang="en-GB" sz="800" baseline="30000" dirty="0"/>
              <a:t>STAR</a:t>
            </a:r>
            <a:r>
              <a:rPr lang="en-GB" sz="800" dirty="0"/>
              <a:t> waste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EB1375-88B0-4B26-9936-ED4E3F87E3D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894007" y="2067895"/>
            <a:ext cx="564268" cy="25289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02D306-44A3-4C6B-998B-5742A679F9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894007" y="2422064"/>
            <a:ext cx="564268" cy="7325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C581C2-E18D-4265-A095-2E2312C0D8D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894007" y="2690539"/>
            <a:ext cx="539313" cy="2413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3FA3F-74CB-4EE7-88DD-E635065EB6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94007" y="2870074"/>
            <a:ext cx="527218" cy="13721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5DC8D7-7885-426C-A9A3-5CA24E5E4FC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81029" y="2006339"/>
            <a:ext cx="577450" cy="28951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B92D84-E00B-4AC7-B747-CE582F44939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381029" y="2319472"/>
            <a:ext cx="577450" cy="1536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16368A-F15C-42EE-90F9-C0F71B41AA6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11220" y="2632604"/>
            <a:ext cx="547259" cy="1784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A27000-7345-43B5-A2BC-D4A5E3E9D64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429000" y="2866747"/>
            <a:ext cx="529479" cy="7899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68AB5C17-A661-43C8-B19B-BD09FC04A78A}"/>
              </a:ext>
            </a:extLst>
          </p:cNvPr>
          <p:cNvSpPr/>
          <p:nvPr/>
        </p:nvSpPr>
        <p:spPr>
          <a:xfrm>
            <a:off x="1019588" y="1951609"/>
            <a:ext cx="320533" cy="1136650"/>
          </a:xfrm>
          <a:prstGeom prst="leftBrace">
            <a:avLst>
              <a:gd name="adj1" fmla="val 4399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0BF1344-52F0-4EC1-9828-CE916F346BB0}"/>
              </a:ext>
            </a:extLst>
          </p:cNvPr>
          <p:cNvSpPr/>
          <p:nvPr/>
        </p:nvSpPr>
        <p:spPr>
          <a:xfrm flipH="1">
            <a:off x="4618554" y="1951609"/>
            <a:ext cx="320533" cy="1136650"/>
          </a:xfrm>
          <a:prstGeom prst="leftBrace">
            <a:avLst>
              <a:gd name="adj1" fmla="val 4399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87E0D-8447-4EE3-AF3F-C5C11DEACFE9}"/>
              </a:ext>
            </a:extLst>
          </p:cNvPr>
          <p:cNvSpPr txBox="1"/>
          <p:nvPr/>
        </p:nvSpPr>
        <p:spPr>
          <a:xfrm>
            <a:off x="4977086" y="2378647"/>
            <a:ext cx="635170" cy="282573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800" dirty="0"/>
              <a:t>Centrifuge tubes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B9E234-0EE7-4C51-999C-A550DDCB0C03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937739" y="2086070"/>
            <a:ext cx="35745" cy="374687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FD8BA71-9422-431F-9202-D60386F2B359}"/>
              </a:ext>
            </a:extLst>
          </p:cNvPr>
          <p:cNvSpPr txBox="1"/>
          <p:nvPr/>
        </p:nvSpPr>
        <p:spPr>
          <a:xfrm>
            <a:off x="2010684" y="3471473"/>
            <a:ext cx="980033" cy="159462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GB" sz="800" dirty="0"/>
              <a:t>Coloured locating ring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AC5C24-3800-4480-BC2C-5ED3CA984F20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500701" y="2866747"/>
            <a:ext cx="189156" cy="60472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DC4D5BB-7DD6-4101-864D-0C3CC5048522}"/>
              </a:ext>
            </a:extLst>
          </p:cNvPr>
          <p:cNvSpPr txBox="1"/>
          <p:nvPr/>
        </p:nvSpPr>
        <p:spPr>
          <a:xfrm>
            <a:off x="3958479" y="3348362"/>
            <a:ext cx="1353296" cy="282573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800" dirty="0"/>
              <a:t>2x 8-tube PCR strip </a:t>
            </a:r>
          </a:p>
          <a:p>
            <a:r>
              <a:rPr lang="en-GB" sz="800" dirty="0"/>
              <a:t>(or 2x flat bottom 8-well strip)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79784D-5FFC-4FB6-A959-2B660F2EEC76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3360421" y="3087024"/>
            <a:ext cx="598058" cy="40262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1D63C6-F5C4-4083-BD47-0BE082DF4AE1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3360421" y="3205841"/>
            <a:ext cx="598058" cy="28380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5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C1294C-23F3-4F6F-87C5-B05913FD15CA}"/>
              </a:ext>
            </a:extLst>
          </p:cNvPr>
          <p:cNvSpPr/>
          <p:nvPr/>
        </p:nvSpPr>
        <p:spPr>
          <a:xfrm>
            <a:off x="787400" y="558800"/>
            <a:ext cx="5867400" cy="877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1B212-DC59-4836-964E-0B678464AE23}"/>
              </a:ext>
            </a:extLst>
          </p:cNvPr>
          <p:cNvSpPr/>
          <p:nvPr/>
        </p:nvSpPr>
        <p:spPr>
          <a:xfrm>
            <a:off x="1669055" y="4912980"/>
            <a:ext cx="776688" cy="77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125475-82AD-4FFC-B268-1DF3ED411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1" y="4983864"/>
            <a:ext cx="634921" cy="6349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241EEFE-15CB-4148-A0A4-991656CCB145}"/>
              </a:ext>
            </a:extLst>
          </p:cNvPr>
          <p:cNvSpPr/>
          <p:nvPr/>
        </p:nvSpPr>
        <p:spPr>
          <a:xfrm>
            <a:off x="1669055" y="7226940"/>
            <a:ext cx="776688" cy="77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FB8043C-D877-4525-8373-E30334D8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2" y="7297824"/>
            <a:ext cx="634921" cy="6349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15F490-C644-4D1E-830D-370E9FC3E096}"/>
              </a:ext>
            </a:extLst>
          </p:cNvPr>
          <p:cNvSpPr/>
          <p:nvPr/>
        </p:nvSpPr>
        <p:spPr>
          <a:xfrm>
            <a:off x="1669055" y="2172428"/>
            <a:ext cx="776688" cy="77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9C3F4B-2E4F-42DD-ADA5-86456A5F0489}"/>
              </a:ext>
            </a:extLst>
          </p:cNvPr>
          <p:cNvSpPr/>
          <p:nvPr/>
        </p:nvSpPr>
        <p:spPr>
          <a:xfrm>
            <a:off x="1669055" y="3066243"/>
            <a:ext cx="776688" cy="77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31494-D5DF-42C5-9ED4-C2B06473F637}"/>
              </a:ext>
            </a:extLst>
          </p:cNvPr>
          <p:cNvSpPr/>
          <p:nvPr/>
        </p:nvSpPr>
        <p:spPr>
          <a:xfrm>
            <a:off x="1669055" y="3965832"/>
            <a:ext cx="776688" cy="77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BC7AF1-12E4-449F-9388-19F9C7ABE08A}"/>
              </a:ext>
            </a:extLst>
          </p:cNvPr>
          <p:cNvSpPr/>
          <p:nvPr/>
        </p:nvSpPr>
        <p:spPr>
          <a:xfrm>
            <a:off x="1669055" y="6006164"/>
            <a:ext cx="776688" cy="77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1A130-AFDA-4CA8-9F38-C399DD33E329}"/>
              </a:ext>
            </a:extLst>
          </p:cNvPr>
          <p:cNvSpPr/>
          <p:nvPr/>
        </p:nvSpPr>
        <p:spPr>
          <a:xfrm>
            <a:off x="1669055" y="1134086"/>
            <a:ext cx="776688" cy="776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7DA305D-6FA6-49A2-893B-26936EE5C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3" y="1204969"/>
            <a:ext cx="634921" cy="634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709CC-8BCB-4A72-9B76-F6E073DA2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3" y="3137127"/>
            <a:ext cx="634921" cy="634921"/>
          </a:xfrm>
          <a:prstGeom prst="rect">
            <a:avLst/>
          </a:prstGeom>
        </p:spPr>
      </p:pic>
      <p:pic>
        <p:nvPicPr>
          <p:cNvPr id="8" name="Picture 7" descr="A picture containing music&#10;&#10;Description automatically generated">
            <a:extLst>
              <a:ext uri="{FF2B5EF4-FFF2-40B4-BE49-F238E27FC236}">
                <a16:creationId xmlns:a16="http://schemas.microsoft.com/office/drawing/2014/main" id="{4BB0FAD7-BFE8-4B70-BA55-776BF7396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3" y="4036716"/>
            <a:ext cx="634921" cy="634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BF4474-DCE0-401E-8640-2975FB1C9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3" y="6077048"/>
            <a:ext cx="634921" cy="634921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69C96CDF-3316-405B-957B-8B2D0D7828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3" y="2243312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1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"/>
  <p:tag name="IMAGEWIDTH" val="2250"/>
  <p:tag name="IMAGEHEIGHT" val="3250"/>
  <p:tag name="EXPORTRANGE" val="EntirePresentation"/>
  <p:tag name="SIZEBY" val="DPI"/>
  <p:tag name="OUTPUTDPI" val="300"/>
  <p:tag name="EXPORTAS" val="PNG"/>
  <p:tag name="NUMBERFORMAT" val="000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Microsoft Office PowerPoint</Application>
  <PresentationFormat>A4 Paper (210x297 mm)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Robert Blackburn</dc:creator>
  <cp:lastModifiedBy>Robert Blackburn</cp:lastModifiedBy>
  <cp:revision>99</cp:revision>
  <dcterms:created xsi:type="dcterms:W3CDTF">2018-04-12T07:59:27Z</dcterms:created>
  <dcterms:modified xsi:type="dcterms:W3CDTF">2019-07-24T16:19:51Z</dcterms:modified>
</cp:coreProperties>
</file>