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89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2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8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6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6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8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9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26CC-120F-46FE-AA28-A906AD80CCC7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5E85-F92D-FC1B-A438-97BD7034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0" y="854370"/>
            <a:ext cx="4741975" cy="3329891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7359F8-A580-4F6A-906F-A2E4FD623878}"/>
              </a:ext>
            </a:extLst>
          </p:cNvPr>
          <p:cNvCxnSpPr>
            <a:cxnSpLocks/>
          </p:cNvCxnSpPr>
          <p:nvPr/>
        </p:nvCxnSpPr>
        <p:spPr>
          <a:xfrm>
            <a:off x="9415570" y="2952048"/>
            <a:ext cx="507443" cy="790765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2A4A32-A378-458C-A179-CC1A1280E0A3}"/>
              </a:ext>
            </a:extLst>
          </p:cNvPr>
          <p:cNvSpPr/>
          <p:nvPr/>
        </p:nvSpPr>
        <p:spPr>
          <a:xfrm>
            <a:off x="7600594" y="5078313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52329-3E92-42B5-90D2-BF49C07AAE94}"/>
              </a:ext>
            </a:extLst>
          </p:cNvPr>
          <p:cNvSpPr/>
          <p:nvPr/>
        </p:nvSpPr>
        <p:spPr>
          <a:xfrm>
            <a:off x="9062974" y="3873830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9174294" y="1222931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936232" y="1653818"/>
            <a:ext cx="1238062" cy="105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FC3A0-C8B9-43BD-96F5-94DB03EBA7E5}"/>
              </a:ext>
            </a:extLst>
          </p:cNvPr>
          <p:cNvCxnSpPr>
            <a:cxnSpLocks/>
          </p:cNvCxnSpPr>
          <p:nvPr/>
        </p:nvCxnSpPr>
        <p:spPr>
          <a:xfrm>
            <a:off x="6433478" y="1261426"/>
            <a:ext cx="139085" cy="5554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07CCDF-84A8-485B-BF12-9FB4FD64AD48}"/>
              </a:ext>
            </a:extLst>
          </p:cNvPr>
          <p:cNvSpPr txBox="1"/>
          <p:nvPr/>
        </p:nvSpPr>
        <p:spPr>
          <a:xfrm>
            <a:off x="1615937" y="4521530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5463F1-3C56-4BEE-9DD6-15FC0C339CF8}"/>
              </a:ext>
            </a:extLst>
          </p:cNvPr>
          <p:cNvGrpSpPr/>
          <p:nvPr/>
        </p:nvGrpSpPr>
        <p:grpSpPr>
          <a:xfrm>
            <a:off x="2958851" y="1677722"/>
            <a:ext cx="4977381" cy="1968927"/>
            <a:chOff x="2659561" y="448760"/>
            <a:chExt cx="4977381" cy="196892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01FE52-7329-4015-9EAF-BE54FB338221}"/>
                </a:ext>
              </a:extLst>
            </p:cNvPr>
            <p:cNvSpPr/>
            <p:nvPr/>
          </p:nvSpPr>
          <p:spPr>
            <a:xfrm>
              <a:off x="5636692" y="550787"/>
              <a:ext cx="2000250" cy="1866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8F07F4-AFF0-420B-A032-9ED9B0C5A754}"/>
                </a:ext>
              </a:extLst>
            </p:cNvPr>
            <p:cNvGrpSpPr/>
            <p:nvPr/>
          </p:nvGrpSpPr>
          <p:grpSpPr>
            <a:xfrm>
              <a:off x="2659561" y="448760"/>
              <a:ext cx="2787062" cy="1274326"/>
              <a:chOff x="3038257" y="724658"/>
              <a:chExt cx="2153896" cy="874518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C4601A3B-94C9-4CDD-936F-9E1FA9ABB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8257" y="724658"/>
                <a:ext cx="2153896" cy="7431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DA9F6-D46F-4582-8E33-C324E83132FC}"/>
                  </a:ext>
                </a:extLst>
              </p:cNvPr>
              <p:cNvCxnSpPr/>
              <p:nvPr/>
            </p:nvCxnSpPr>
            <p:spPr>
              <a:xfrm>
                <a:off x="3038257" y="1336480"/>
                <a:ext cx="0" cy="2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E2F35B-CFAC-413E-80AA-4B9CBAC17F59}"/>
              </a:ext>
            </a:extLst>
          </p:cNvPr>
          <p:cNvSpPr txBox="1"/>
          <p:nvPr/>
        </p:nvSpPr>
        <p:spPr>
          <a:xfrm>
            <a:off x="9693790" y="541358"/>
            <a:ext cx="265746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Connection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potential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D73B4-AABD-4E94-8910-98E2750BD12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7626048" y="741413"/>
            <a:ext cx="2067742" cy="69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20F13F-5014-41B8-B20E-3872A34EB09E}"/>
              </a:ext>
            </a:extLst>
          </p:cNvPr>
          <p:cNvCxnSpPr>
            <a:cxnSpLocks/>
          </p:cNvCxnSpPr>
          <p:nvPr/>
        </p:nvCxnSpPr>
        <p:spPr>
          <a:xfrm flipH="1">
            <a:off x="6936107" y="1218660"/>
            <a:ext cx="45599" cy="55196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48480-65A6-4405-BB5A-8158BAC7C231}"/>
              </a:ext>
            </a:extLst>
          </p:cNvPr>
          <p:cNvCxnSpPr>
            <a:cxnSpLocks/>
          </p:cNvCxnSpPr>
          <p:nvPr/>
        </p:nvCxnSpPr>
        <p:spPr>
          <a:xfrm flipH="1">
            <a:off x="7290137" y="1293777"/>
            <a:ext cx="260474" cy="59643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A7F56F-9E85-40B5-B48B-D8C124C37BD1}"/>
              </a:ext>
            </a:extLst>
          </p:cNvPr>
          <p:cNvSpPr/>
          <p:nvPr/>
        </p:nvSpPr>
        <p:spPr>
          <a:xfrm>
            <a:off x="6125927" y="785925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09C984-4C2D-4003-8EEB-28266E4FB42E}"/>
              </a:ext>
            </a:extLst>
          </p:cNvPr>
          <p:cNvSpPr/>
          <p:nvPr/>
        </p:nvSpPr>
        <p:spPr>
          <a:xfrm>
            <a:off x="6770269" y="752684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29C1AD-C3A1-4951-B1A7-FE4DFAD9AFA5}"/>
              </a:ext>
            </a:extLst>
          </p:cNvPr>
          <p:cNvSpPr/>
          <p:nvPr/>
        </p:nvSpPr>
        <p:spPr>
          <a:xfrm>
            <a:off x="7379930" y="818550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48FCB0-8AC5-4AA2-B8CD-2B2BC6492D60}"/>
              </a:ext>
            </a:extLst>
          </p:cNvPr>
          <p:cNvSpPr txBox="1"/>
          <p:nvPr/>
        </p:nvSpPr>
        <p:spPr>
          <a:xfrm>
            <a:off x="4162394" y="2890258"/>
            <a:ext cx="785511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hidden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5373923" y="365925"/>
            <a:ext cx="294765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5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Per-Processing Unit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FB1FD-4784-4DAE-825B-9B1A4E1FACBC}"/>
              </a:ext>
            </a:extLst>
          </p:cNvPr>
          <p:cNvSpPr txBox="1"/>
          <p:nvPr/>
        </p:nvSpPr>
        <p:spPr>
          <a:xfrm>
            <a:off x="7420374" y="1546917"/>
            <a:ext cx="119421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inputs (1-x)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AA0E2-7016-487F-A973-A93DE82AE843}"/>
              </a:ext>
            </a:extLst>
          </p:cNvPr>
          <p:cNvSpPr txBox="1"/>
          <p:nvPr/>
        </p:nvSpPr>
        <p:spPr>
          <a:xfrm>
            <a:off x="10511753" y="3993490"/>
            <a:ext cx="121360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outputs (1-x)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5D04CA-0ACA-4845-B321-DDEE22F59DFB}"/>
              </a:ext>
            </a:extLst>
          </p:cNvPr>
          <p:cNvSpPr txBox="1"/>
          <p:nvPr/>
        </p:nvSpPr>
        <p:spPr>
          <a:xfrm>
            <a:off x="8485015" y="5264203"/>
            <a:ext cx="289852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Model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hookupRandomOrFromInput: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hookupNeuronDistance: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CA" sz="1000">
                <a:latin typeface="Consolas" panose="020B0609020204030204" pitchFamily="49" charset="0"/>
              </a:rPr>
              <a:t>hookupConnections: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neuronTypes: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r>
              <a:rPr lang="en-CA" sz="1000">
                <a:latin typeface="Consolas" panose="020B0609020204030204" pitchFamily="49" charset="0"/>
              </a:rPr>
              <a:t>neuronType: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CA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totalNeuronPortionSize 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6929B8E-E9C8-438D-88DB-C0C32275F94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435248" y="5146958"/>
            <a:ext cx="1049767" cy="957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5F04D3-680D-4C42-8251-DBA2962CCB9A}"/>
              </a:ext>
            </a:extLst>
          </p:cNvPr>
          <p:cNvCxnSpPr>
            <a:cxnSpLocks/>
          </p:cNvCxnSpPr>
          <p:nvPr/>
        </p:nvCxnSpPr>
        <p:spPr>
          <a:xfrm flipH="1">
            <a:off x="6456600" y="4733191"/>
            <a:ext cx="1437921" cy="126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8824430" y="2281242"/>
            <a:ext cx="92767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soma (1)</a:t>
            </a:r>
          </a:p>
        </p:txBody>
      </p:sp>
    </p:spTree>
    <p:extLst>
      <p:ext uri="{BB962C8B-B14F-4D97-AF65-F5344CB8AC3E}">
        <p14:creationId xmlns:p14="http://schemas.microsoft.com/office/powerpoint/2010/main" val="7997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7359F8-A580-4F6A-906F-A2E4FD623878}"/>
              </a:ext>
            </a:extLst>
          </p:cNvPr>
          <p:cNvCxnSpPr>
            <a:cxnSpLocks/>
          </p:cNvCxnSpPr>
          <p:nvPr/>
        </p:nvCxnSpPr>
        <p:spPr>
          <a:xfrm flipH="1">
            <a:off x="3878175" y="2468820"/>
            <a:ext cx="1258611" cy="92687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2A4A32-A378-458C-A179-CC1A1280E0A3}"/>
              </a:ext>
            </a:extLst>
          </p:cNvPr>
          <p:cNvSpPr/>
          <p:nvPr/>
        </p:nvSpPr>
        <p:spPr>
          <a:xfrm>
            <a:off x="7600594" y="5078313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52329-3E92-42B5-90D2-BF49C07AAE94}"/>
              </a:ext>
            </a:extLst>
          </p:cNvPr>
          <p:cNvSpPr/>
          <p:nvPr/>
        </p:nvSpPr>
        <p:spPr>
          <a:xfrm>
            <a:off x="7352008" y="3673984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7463328" y="1023085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136911" y="1453972"/>
            <a:ext cx="1326417" cy="104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FC3A0-C8B9-43BD-96F5-94DB03EBA7E5}"/>
              </a:ext>
            </a:extLst>
          </p:cNvPr>
          <p:cNvCxnSpPr>
            <a:cxnSpLocks/>
          </p:cNvCxnSpPr>
          <p:nvPr/>
        </p:nvCxnSpPr>
        <p:spPr>
          <a:xfrm>
            <a:off x="4722512" y="1061580"/>
            <a:ext cx="139085" cy="5554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467A1C-8A23-4C3E-8945-77E28C4107BD}"/>
              </a:ext>
            </a:extLst>
          </p:cNvPr>
          <p:cNvSpPr/>
          <p:nvPr/>
        </p:nvSpPr>
        <p:spPr>
          <a:xfrm>
            <a:off x="29527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80B5D5-F458-4836-83B3-B3FAAF0D0247}"/>
              </a:ext>
            </a:extLst>
          </p:cNvPr>
          <p:cNvSpPr/>
          <p:nvPr/>
        </p:nvSpPr>
        <p:spPr>
          <a:xfrm>
            <a:off x="815217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6A41F-30A3-4052-B229-8415003DAFC5}"/>
              </a:ext>
            </a:extLst>
          </p:cNvPr>
          <p:cNvSpPr/>
          <p:nvPr/>
        </p:nvSpPr>
        <p:spPr>
          <a:xfrm>
            <a:off x="1341103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25438-108E-42A8-A3A8-220D1DA04A77}"/>
              </a:ext>
            </a:extLst>
          </p:cNvPr>
          <p:cNvSpPr/>
          <p:nvPr/>
        </p:nvSpPr>
        <p:spPr>
          <a:xfrm>
            <a:off x="186104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475B4A-D6A9-4040-9E20-5A5144365377}"/>
              </a:ext>
            </a:extLst>
          </p:cNvPr>
          <p:cNvSpPr/>
          <p:nvPr/>
        </p:nvSpPr>
        <p:spPr>
          <a:xfrm>
            <a:off x="29527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DDB5DC-15C2-4B03-B317-4BAEFEFACB49}"/>
              </a:ext>
            </a:extLst>
          </p:cNvPr>
          <p:cNvSpPr/>
          <p:nvPr/>
        </p:nvSpPr>
        <p:spPr>
          <a:xfrm>
            <a:off x="815217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5A6712-924E-417A-A331-F3CCBA76DCA4}"/>
              </a:ext>
            </a:extLst>
          </p:cNvPr>
          <p:cNvSpPr/>
          <p:nvPr/>
        </p:nvSpPr>
        <p:spPr>
          <a:xfrm>
            <a:off x="1341103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510770-B835-4169-BA7D-47E30BC1B1C5}"/>
              </a:ext>
            </a:extLst>
          </p:cNvPr>
          <p:cNvSpPr/>
          <p:nvPr/>
        </p:nvSpPr>
        <p:spPr>
          <a:xfrm>
            <a:off x="186104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61D18A-C801-410E-9C14-63021B608905}"/>
              </a:ext>
            </a:extLst>
          </p:cNvPr>
          <p:cNvSpPr/>
          <p:nvPr/>
        </p:nvSpPr>
        <p:spPr>
          <a:xfrm>
            <a:off x="29527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B4298-5533-4310-9368-C89402FB2A70}"/>
              </a:ext>
            </a:extLst>
          </p:cNvPr>
          <p:cNvSpPr/>
          <p:nvPr/>
        </p:nvSpPr>
        <p:spPr>
          <a:xfrm>
            <a:off x="815217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86D486-DD80-4ED5-BD9F-AA67220BA32E}"/>
              </a:ext>
            </a:extLst>
          </p:cNvPr>
          <p:cNvSpPr/>
          <p:nvPr/>
        </p:nvSpPr>
        <p:spPr>
          <a:xfrm>
            <a:off x="1341103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4FD37-70AF-4822-9C76-DAD301DF0F7A}"/>
              </a:ext>
            </a:extLst>
          </p:cNvPr>
          <p:cNvSpPr/>
          <p:nvPr/>
        </p:nvSpPr>
        <p:spPr>
          <a:xfrm>
            <a:off x="186104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F58737-5A9C-4616-8C59-5DE5C3233F90}"/>
              </a:ext>
            </a:extLst>
          </p:cNvPr>
          <p:cNvSpPr/>
          <p:nvPr/>
        </p:nvSpPr>
        <p:spPr>
          <a:xfrm>
            <a:off x="29527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6DD7F7-9F5C-45B6-843A-D50A589F692B}"/>
              </a:ext>
            </a:extLst>
          </p:cNvPr>
          <p:cNvSpPr/>
          <p:nvPr/>
        </p:nvSpPr>
        <p:spPr>
          <a:xfrm>
            <a:off x="815217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352877-28B1-4627-B730-DF040E1F54C4}"/>
              </a:ext>
            </a:extLst>
          </p:cNvPr>
          <p:cNvSpPr/>
          <p:nvPr/>
        </p:nvSpPr>
        <p:spPr>
          <a:xfrm>
            <a:off x="1341103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B0B946-8F9C-4D49-942A-FD475129E873}"/>
              </a:ext>
            </a:extLst>
          </p:cNvPr>
          <p:cNvSpPr/>
          <p:nvPr/>
        </p:nvSpPr>
        <p:spPr>
          <a:xfrm>
            <a:off x="186104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DC4DCC-18E6-4E0E-B79B-ED15371BF0DC}"/>
              </a:ext>
            </a:extLst>
          </p:cNvPr>
          <p:cNvSpPr/>
          <p:nvPr/>
        </p:nvSpPr>
        <p:spPr>
          <a:xfrm>
            <a:off x="1082617" y="115760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2E5EB5-D547-4A38-BA0A-C58351A68E85}"/>
              </a:ext>
            </a:extLst>
          </p:cNvPr>
          <p:cNvSpPr/>
          <p:nvPr/>
        </p:nvSpPr>
        <p:spPr>
          <a:xfrm>
            <a:off x="1082617" y="3952351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7CCDF-84A8-485B-BF12-9FB4FD64AD48}"/>
              </a:ext>
            </a:extLst>
          </p:cNvPr>
          <p:cNvSpPr txBox="1"/>
          <p:nvPr/>
        </p:nvSpPr>
        <p:spPr>
          <a:xfrm>
            <a:off x="650433" y="996630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D74D6C-E435-4E66-B360-9A648B4D093F}"/>
              </a:ext>
            </a:extLst>
          </p:cNvPr>
          <p:cNvSpPr txBox="1"/>
          <p:nvPr/>
        </p:nvSpPr>
        <p:spPr>
          <a:xfrm>
            <a:off x="1401464" y="4167859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5463F1-3C56-4BEE-9DD6-15FC0C339CF8}"/>
              </a:ext>
            </a:extLst>
          </p:cNvPr>
          <p:cNvGrpSpPr/>
          <p:nvPr/>
        </p:nvGrpSpPr>
        <p:grpSpPr>
          <a:xfrm>
            <a:off x="1551707" y="1131987"/>
            <a:ext cx="4585204" cy="2304335"/>
            <a:chOff x="2659561" y="1340292"/>
            <a:chExt cx="4585204" cy="23043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01FE52-7329-4015-9EAF-BE54FB338221}"/>
                </a:ext>
              </a:extLst>
            </p:cNvPr>
            <p:cNvSpPr/>
            <p:nvPr/>
          </p:nvSpPr>
          <p:spPr>
            <a:xfrm>
              <a:off x="5244515" y="1777727"/>
              <a:ext cx="2000250" cy="1866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8F07F4-AFF0-420B-A032-9ED9B0C5A754}"/>
                </a:ext>
              </a:extLst>
            </p:cNvPr>
            <p:cNvGrpSpPr/>
            <p:nvPr/>
          </p:nvGrpSpPr>
          <p:grpSpPr>
            <a:xfrm>
              <a:off x="2659561" y="1340292"/>
              <a:ext cx="2584955" cy="1370883"/>
              <a:chOff x="3038257" y="1336480"/>
              <a:chExt cx="1997704" cy="940781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C4601A3B-94C9-4CDD-936F-9E1FA9ABBFA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3038257" y="1467828"/>
                <a:ext cx="1997704" cy="80943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DA9F6-D46F-4582-8E33-C324E83132FC}"/>
                  </a:ext>
                </a:extLst>
              </p:cNvPr>
              <p:cNvCxnSpPr/>
              <p:nvPr/>
            </p:nvCxnSpPr>
            <p:spPr>
              <a:xfrm>
                <a:off x="3038257" y="1336480"/>
                <a:ext cx="0" cy="2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E2F35B-CFAC-413E-80AA-4B9CBAC17F59}"/>
              </a:ext>
            </a:extLst>
          </p:cNvPr>
          <p:cNvSpPr txBox="1"/>
          <p:nvPr/>
        </p:nvSpPr>
        <p:spPr>
          <a:xfrm>
            <a:off x="7982824" y="341512"/>
            <a:ext cx="265746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Connection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potential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D73B4-AABD-4E94-8910-98E2750BD12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915082" y="541567"/>
            <a:ext cx="2067742" cy="69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20F13F-5014-41B8-B20E-3872A34EB09E}"/>
              </a:ext>
            </a:extLst>
          </p:cNvPr>
          <p:cNvCxnSpPr>
            <a:cxnSpLocks/>
          </p:cNvCxnSpPr>
          <p:nvPr/>
        </p:nvCxnSpPr>
        <p:spPr>
          <a:xfrm flipH="1">
            <a:off x="5225141" y="1018814"/>
            <a:ext cx="45599" cy="55196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48480-65A6-4405-BB5A-8158BAC7C231}"/>
              </a:ext>
            </a:extLst>
          </p:cNvPr>
          <p:cNvCxnSpPr>
            <a:cxnSpLocks/>
          </p:cNvCxnSpPr>
          <p:nvPr/>
        </p:nvCxnSpPr>
        <p:spPr>
          <a:xfrm flipH="1">
            <a:off x="5579171" y="1093931"/>
            <a:ext cx="260474" cy="59643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A7F56F-9E85-40B5-B48B-D8C124C37BD1}"/>
              </a:ext>
            </a:extLst>
          </p:cNvPr>
          <p:cNvSpPr/>
          <p:nvPr/>
        </p:nvSpPr>
        <p:spPr>
          <a:xfrm>
            <a:off x="4414961" y="586079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09C984-4C2D-4003-8EEB-28266E4FB42E}"/>
              </a:ext>
            </a:extLst>
          </p:cNvPr>
          <p:cNvSpPr/>
          <p:nvPr/>
        </p:nvSpPr>
        <p:spPr>
          <a:xfrm>
            <a:off x="5059303" y="552838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29C1AD-C3A1-4951-B1A7-FE4DFAD9AFA5}"/>
              </a:ext>
            </a:extLst>
          </p:cNvPr>
          <p:cNvSpPr/>
          <p:nvPr/>
        </p:nvSpPr>
        <p:spPr>
          <a:xfrm>
            <a:off x="5668964" y="618704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48FCB0-8AC5-4AA2-B8CD-2B2BC6492D60}"/>
              </a:ext>
            </a:extLst>
          </p:cNvPr>
          <p:cNvSpPr txBox="1"/>
          <p:nvPr/>
        </p:nvSpPr>
        <p:spPr>
          <a:xfrm>
            <a:off x="2155063" y="3565595"/>
            <a:ext cx="785511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hidden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4515670" y="116570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FB1FD-4784-4DAE-825B-9B1A4E1FACBC}"/>
              </a:ext>
            </a:extLst>
          </p:cNvPr>
          <p:cNvSpPr txBox="1"/>
          <p:nvPr/>
        </p:nvSpPr>
        <p:spPr>
          <a:xfrm>
            <a:off x="5709408" y="1347071"/>
            <a:ext cx="119421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inputs (1-x)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AA0E2-7016-487F-A973-A93DE82AE843}"/>
              </a:ext>
            </a:extLst>
          </p:cNvPr>
          <p:cNvSpPr txBox="1"/>
          <p:nvPr/>
        </p:nvSpPr>
        <p:spPr>
          <a:xfrm>
            <a:off x="3578445" y="3382137"/>
            <a:ext cx="121360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outputs (1-x)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5D04CA-0ACA-4845-B321-DDEE22F59DFB}"/>
              </a:ext>
            </a:extLst>
          </p:cNvPr>
          <p:cNvSpPr txBox="1"/>
          <p:nvPr/>
        </p:nvSpPr>
        <p:spPr>
          <a:xfrm>
            <a:off x="3262673" y="4852696"/>
            <a:ext cx="289852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Model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hookupRandomOrFromInput: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hookupNeuronDistance: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CA" sz="1000">
                <a:latin typeface="Consolas" panose="020B0609020204030204" pitchFamily="49" charset="0"/>
              </a:rPr>
              <a:t>hookupConnections: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neuronTypes: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r>
              <a:rPr lang="en-CA" sz="1000">
                <a:latin typeface="Consolas" panose="020B0609020204030204" pitchFamily="49" charset="0"/>
              </a:rPr>
              <a:t>neuronType: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CA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totalNeuronPortionSize 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endParaRPr lang="en-CA" sz="1000">
              <a:latin typeface="Consolas" panose="020B0609020204030204" pitchFamily="49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D1CD3C-A711-4704-B55A-4B817D011186}"/>
              </a:ext>
            </a:extLst>
          </p:cNvPr>
          <p:cNvSpPr/>
          <p:nvPr/>
        </p:nvSpPr>
        <p:spPr>
          <a:xfrm>
            <a:off x="920653" y="1858319"/>
            <a:ext cx="1219029" cy="122100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77E68B-F4B9-4D71-AC05-FAA6B1C463B7}"/>
              </a:ext>
            </a:extLst>
          </p:cNvPr>
          <p:cNvSpPr/>
          <p:nvPr/>
        </p:nvSpPr>
        <p:spPr>
          <a:xfrm>
            <a:off x="1399094" y="2339299"/>
            <a:ext cx="266472" cy="2669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6A79B0-07A9-41E6-A2E8-CDACBA6D4E2D}"/>
              </a:ext>
            </a:extLst>
          </p:cNvPr>
          <p:cNvCxnSpPr>
            <a:cxnSpLocks/>
          </p:cNvCxnSpPr>
          <p:nvPr/>
        </p:nvCxnSpPr>
        <p:spPr>
          <a:xfrm>
            <a:off x="1551707" y="2468820"/>
            <a:ext cx="525886" cy="235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6929B8E-E9C8-438D-88DB-C0C32275F94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212906" y="4735451"/>
            <a:ext cx="1049767" cy="957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5F04D3-680D-4C42-8251-DBA2962CCB9A}"/>
              </a:ext>
            </a:extLst>
          </p:cNvPr>
          <p:cNvCxnSpPr>
            <a:cxnSpLocks/>
          </p:cNvCxnSpPr>
          <p:nvPr/>
        </p:nvCxnSpPr>
        <p:spPr>
          <a:xfrm flipH="1">
            <a:off x="1234258" y="4321684"/>
            <a:ext cx="1437921" cy="126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5975940" y="1819651"/>
            <a:ext cx="92767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soma (1)</a:t>
            </a:r>
          </a:p>
        </p:txBody>
      </p:sp>
    </p:spTree>
    <p:extLst>
      <p:ext uri="{BB962C8B-B14F-4D97-AF65-F5344CB8AC3E}">
        <p14:creationId xmlns:p14="http://schemas.microsoft.com/office/powerpoint/2010/main" val="1271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106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</dc:creator>
  <cp:lastModifiedBy>benh</cp:lastModifiedBy>
  <cp:revision>26</cp:revision>
  <dcterms:created xsi:type="dcterms:W3CDTF">2021-12-31T11:33:53Z</dcterms:created>
  <dcterms:modified xsi:type="dcterms:W3CDTF">2022-10-20T15:19:41Z</dcterms:modified>
</cp:coreProperties>
</file>