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5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5A54-6904-2244-B13F-5B4CDC7A0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452" y="945715"/>
            <a:ext cx="10083452" cy="5721263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	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	</a:t>
            </a:r>
            <a:r>
              <a:rPr lang="en-US" sz="6000" b="1" i="1" u="sng" dirty="0"/>
              <a:t>Improving Accessibility: </a:t>
            </a:r>
            <a:br>
              <a:rPr lang="en-US" sz="6000" b="1" i="1" dirty="0"/>
            </a:br>
            <a:r>
              <a:rPr lang="en-US" sz="6000" b="1" i="1" dirty="0"/>
              <a:t>				</a:t>
            </a:r>
            <a:r>
              <a:rPr lang="en-US" sz="6000" b="1" i="1" u="sng" dirty="0"/>
              <a:t>Telephone-based</a:t>
            </a:r>
            <a:r>
              <a:rPr lang="en-US" sz="6000" b="1" i="1" dirty="0"/>
              <a:t> 				    				</a:t>
            </a:r>
            <a:r>
              <a:rPr lang="en-US" sz="6000" b="1" i="1" u="sng" dirty="0"/>
              <a:t>Automatic Speech</a:t>
            </a:r>
            <a:r>
              <a:rPr lang="en-US" sz="6000" b="1" i="1" dirty="0"/>
              <a:t> 				  	 </a:t>
            </a:r>
            <a:r>
              <a:rPr lang="en-US" sz="6000" b="1" i="1" u="sng" dirty="0"/>
              <a:t>Recognition for Users with	</a:t>
            </a:r>
            <a:r>
              <a:rPr lang="en-US" sz="6000" b="1" i="1" dirty="0"/>
              <a:t>						</a:t>
            </a:r>
            <a:r>
              <a:rPr lang="en-US" sz="6000" b="1" i="1" u="sng" dirty="0"/>
              <a:t>Disfluent Speech</a:t>
            </a:r>
            <a:r>
              <a:rPr lang="en-US" sz="6000" b="1" i="1" dirty="0"/>
              <a:t> </a:t>
            </a:r>
            <a:r>
              <a:rPr lang="en-US" sz="6700" b="1" i="1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23925-33A1-8444-9202-453180405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156" y="191022"/>
            <a:ext cx="2267211" cy="215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40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B18A-5F9E-2A4A-BFC4-8464734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b="1" dirty="0"/>
              <a:t>						</a:t>
            </a:r>
            <a:r>
              <a:rPr lang="en-US" b="1" u="sng" dirty="0"/>
              <a:t>Speech and Fluency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DCCD4-419B-0445-9F26-4F273B8E9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178" y="2032549"/>
            <a:ext cx="4338409" cy="41961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1700" dirty="0"/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Fluent speech: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…has a consistent </a:t>
            </a:r>
            <a:r>
              <a:rPr lang="en-US" i="1" dirty="0"/>
              <a:t>flow</a:t>
            </a:r>
            <a:r>
              <a:rPr lang="en-US" dirty="0"/>
              <a:t> with which sounds, syllables, words phrases etc. are joined together to form utterances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Disfluent speech: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…characterized by </a:t>
            </a:r>
            <a:r>
              <a:rPr lang="en-US" b="1" i="1" dirty="0"/>
              <a:t>repetitions</a:t>
            </a:r>
            <a:r>
              <a:rPr lang="en-US" dirty="0"/>
              <a:t> and </a:t>
            </a:r>
            <a:r>
              <a:rPr lang="en-US" b="1" i="1" dirty="0"/>
              <a:t>prolongations</a:t>
            </a:r>
            <a:r>
              <a:rPr lang="en-US" dirty="0"/>
              <a:t> of sound as well as </a:t>
            </a:r>
            <a:r>
              <a:rPr lang="en-US" b="1" i="1" dirty="0"/>
              <a:t>blockages to the flow of speech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1700" dirty="0"/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1700" dirty="0"/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1700" dirty="0"/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1700" dirty="0"/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F5E5A-A9BE-2C4F-BD79-503A13AB7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637" y="2052213"/>
            <a:ext cx="4196185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7612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5066-31B6-964D-BF15-9135248FA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			</a:t>
            </a:r>
            <a:r>
              <a:rPr lang="en-US" b="1" u="sng" dirty="0"/>
              <a:t>ASR and Fluent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00E2D-5053-7D4B-8C36-59C5C3D1A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ASR designed primarily to process fluent speech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Requires a consistent flow of speech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Threshold for pauses is typically short (e.g. 2-3 seconds)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Flow of speech represented as waveform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Matched to the most likely set of words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AA17C-0E4E-344B-8ED5-FA1C27EE9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637" y="2052213"/>
            <a:ext cx="4196185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5006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983E-74D3-2E44-9A56-0E3E976B7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b="1" dirty="0"/>
              <a:t>			</a:t>
            </a:r>
            <a:r>
              <a:rPr lang="en-US" b="1" u="sng" dirty="0"/>
              <a:t>ASR and Disfluent Speech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A9CBE-EFBF-D947-AF20-2D06986B4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956" y="1764115"/>
            <a:ext cx="4338409" cy="492478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ASR struggles to handle key characteristics of disfluent speech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Repetitions and prolongations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Modify the shape of target sound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E.g.  “home” becomes "h-h-h-home” or “hhhhhhhh-ome”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Blockages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Cause lengthy pauses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With/without accompanying repetitions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E.g. ”I…[</a:t>
            </a:r>
            <a:r>
              <a:rPr lang="en-US" i="1" dirty="0"/>
              <a:t>block</a:t>
            </a:r>
            <a:r>
              <a:rPr lang="en-US" dirty="0"/>
              <a:t>]…am here”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E.g. ”I a-a-a-a-am here”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A37EB3-43CE-9745-B40C-04A832269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636" y="2052212"/>
            <a:ext cx="4197600" cy="4197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5987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D5E2-E8A2-444C-82FD-5E5DCA043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b="1" dirty="0"/>
              <a:t>		</a:t>
            </a:r>
            <a:r>
              <a:rPr lang="en-US" b="1" u="sng" dirty="0"/>
              <a:t>Survey: Attitudes towards ASR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79B44-DF88-724B-BAF9-79D37AE84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955" y="1853249"/>
            <a:ext cx="4338409" cy="4624766"/>
          </a:xfrm>
        </p:spPr>
        <p:txBody>
          <a:bodyPr>
            <a:normAutofit fontScale="55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Gathered general attitudes towards ASR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100+ people, fluent and disfluent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300" dirty="0"/>
              <a:t>Of disfluent population, most common usages were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900" dirty="0"/>
              <a:t>Using the telephone (customer service)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900" dirty="0"/>
              <a:t>Using voice assistant (Siri etc.)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3300" dirty="0"/>
              <a:t>Overall, less positive view of ASR for disfluent population vs fluent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900" dirty="0"/>
              <a:t>Requires level of fluency and speed of utterance unable to produce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900" dirty="0"/>
              <a:t>Accuracy of recognition of stammered speech reduces effectiveness of system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844DDE-15BC-9A40-B670-C51656E9D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637" y="2052213"/>
            <a:ext cx="4196185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1370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21CD-6531-0748-9D79-FDCC1A09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b="1" dirty="0"/>
              <a:t>						</a:t>
            </a:r>
            <a:r>
              <a:rPr lang="en-US" b="1" u="sng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EA53B-2344-5C47-8F9F-AADC2EE2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Conduct research into challenges faced specifically by people with disfluent speech when using ASR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Iteratively build and test working prototypes of ASR systems which offer solutions to these challenges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7D45A1-DA6C-B847-B2D3-BAECC0F2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637" y="2052213"/>
            <a:ext cx="4196185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7586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40CF-D43C-8149-BF58-438ED09F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b="1" dirty="0"/>
              <a:t>						</a:t>
            </a:r>
            <a:r>
              <a:rPr lang="en-US" b="1" u="sng" dirty="0"/>
              <a:t>Project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83BB5-2FB7-3E4F-9389-BF317DEAF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 fontScale="85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100" dirty="0"/>
              <a:t>Phase 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/>
              <a:t>Data Collection and Analysis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Reading exercise using phonetically balanced text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Manual analysis + survey feedback to identify problems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100" dirty="0"/>
              <a:t>Phase 2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/>
              <a:t>“Input” Problem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Multiple prototypes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Iterative user testing/feedback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100" dirty="0"/>
              <a:t>Phase 3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/>
              <a:t>“Output” Problem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Pre-ASR audio manipulation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Post-ASR word replacement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6A32D-7040-F74A-9283-AA400D582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637" y="2052213"/>
            <a:ext cx="4196185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889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A28D-95B1-A144-9591-8B07509FA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 b="1" dirty="0"/>
              <a:t>			</a:t>
            </a:r>
            <a:r>
              <a:rPr lang="en-US" sz="3900" b="1" u="sng" dirty="0"/>
              <a:t>Accessibility Problem (1)</a:t>
            </a:r>
            <a:r>
              <a:rPr lang="en-US" sz="3900" b="1" dirty="0"/>
              <a:t> 		</a:t>
            </a:r>
            <a:endParaRPr lang="en-US" sz="39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BA65C-FD9D-3A4D-B417-4E9C76242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 fontScale="92500" lnSpcReduction="20000"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200" b="1" dirty="0"/>
              <a:t>‘Input’ Problem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/>
              <a:t>ASR pause-threshold usually very short, typically 2-3 seconds (e.g. Siri, Google, Alexa etc.)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/>
              <a:t>Any blockages to the flow of speech causes recognition to timeout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/>
              <a:t>Timeouts cause user to restart usage, often resulting in same problem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08B35-6B96-EC48-9448-16CCF1060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637" y="2052213"/>
            <a:ext cx="4196185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3925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A6A3-F8A0-2649-B864-F5F8C9B7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b="1" dirty="0"/>
              <a:t>		</a:t>
            </a:r>
            <a:r>
              <a:rPr lang="en-US" b="1" u="sng" dirty="0"/>
              <a:t>Accessibility Problem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C9579-9960-A349-BA9F-8EA22EB8F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‘Output’ Problem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Stammered parts of speech often unrecognizable by ASR resulting in missing or incorrect recognitions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E.g. “My name is b-b-b-b-ben” most likely to be misrecognized due to the preceding repetition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Higher likelihood of misrecognitions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D984C-A22D-8443-A4D6-AE3FD0562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637" y="2052213"/>
            <a:ext cx="4196185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2791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380</Words>
  <Application>Microsoft Macintosh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Courier New</vt:lpstr>
      <vt:lpstr>Wingdings 3</vt:lpstr>
      <vt:lpstr>Ion</vt:lpstr>
      <vt:lpstr>           Improving Accessibility:      Telephone-based             Automatic Speech         Recognition for Users with       Disfluent Speech  </vt:lpstr>
      <vt:lpstr>      Speech and Fluency</vt:lpstr>
      <vt:lpstr>   ASR and Fluent Speech</vt:lpstr>
      <vt:lpstr>   ASR and Disfluent Speech</vt:lpstr>
      <vt:lpstr>  Survey: Attitudes towards ASR</vt:lpstr>
      <vt:lpstr>      Project Goals</vt:lpstr>
      <vt:lpstr>      Project Outline</vt:lpstr>
      <vt:lpstr>   Accessibility Problem (1)   </vt:lpstr>
      <vt:lpstr>  Accessibility Problem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Improving Accessibility:      Automatic Speech        Recognition for Users with       Disfluent Speech  </dc:title>
  <dc:creator>Ben Hewett</dc:creator>
  <cp:lastModifiedBy>Ben Hewett</cp:lastModifiedBy>
  <cp:revision>3</cp:revision>
  <dcterms:created xsi:type="dcterms:W3CDTF">2019-02-07T13:56:11Z</dcterms:created>
  <dcterms:modified xsi:type="dcterms:W3CDTF">2019-02-08T01:52:52Z</dcterms:modified>
</cp:coreProperties>
</file>