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4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8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09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4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0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3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6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2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7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756CC0-6BA3-42B2-ABE7-C75452EEE450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515C76-7E30-471A-853E-3839F6343BAD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3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53FE4A-E05C-879A-2002-B616ED37204E}"/>
              </a:ext>
            </a:extLst>
          </p:cNvPr>
          <p:cNvSpPr/>
          <p:nvPr/>
        </p:nvSpPr>
        <p:spPr>
          <a:xfrm>
            <a:off x="2670219" y="1326525"/>
            <a:ext cx="6851561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tx1"/>
                </a:solidFill>
              </a:rPr>
              <a:t>Chkoba</a:t>
            </a:r>
            <a:r>
              <a:rPr lang="fr-FR" sz="4400" dirty="0">
                <a:solidFill>
                  <a:schemeClr val="tx1"/>
                </a:solidFill>
              </a:rPr>
              <a:t> Game 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Famous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Tunisian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r>
              <a:rPr lang="fr-FR" dirty="0">
                <a:solidFill>
                  <a:schemeClr val="tx1"/>
                </a:solidFill>
              </a:rPr>
              <a:t> Game </a:t>
            </a:r>
          </a:p>
        </p:txBody>
      </p:sp>
    </p:spTree>
    <p:extLst>
      <p:ext uri="{BB962C8B-B14F-4D97-AF65-F5344CB8AC3E}">
        <p14:creationId xmlns:p14="http://schemas.microsoft.com/office/powerpoint/2010/main" val="184912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1486698" y="160696"/>
            <a:ext cx="8294975" cy="1506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This </a:t>
            </a:r>
            <a:r>
              <a:rPr lang="fr-FR" sz="3200" b="1" dirty="0" err="1">
                <a:solidFill>
                  <a:schemeClr val="tx1"/>
                </a:solidFill>
              </a:rPr>
              <a:t>games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will</a:t>
            </a:r>
            <a:r>
              <a:rPr lang="fr-FR" sz="3200" b="1" dirty="0">
                <a:solidFill>
                  <a:schemeClr val="tx1"/>
                </a:solidFill>
              </a:rPr>
              <a:t> Loop </a:t>
            </a:r>
            <a:r>
              <a:rPr lang="fr-FR" sz="3200" b="1" dirty="0" err="1">
                <a:solidFill>
                  <a:schemeClr val="tx1"/>
                </a:solidFill>
              </a:rPr>
              <a:t>Until</a:t>
            </a:r>
            <a:r>
              <a:rPr lang="fr-FR" sz="3200" b="1" dirty="0">
                <a:solidFill>
                  <a:schemeClr val="tx1"/>
                </a:solidFill>
              </a:rPr>
              <a:t> the </a:t>
            </a:r>
            <a:r>
              <a:rPr lang="fr-FR" sz="3200" b="1" dirty="0" err="1">
                <a:solidFill>
                  <a:schemeClr val="tx1"/>
                </a:solidFill>
              </a:rPr>
              <a:t>available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cards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will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be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equals</a:t>
            </a:r>
            <a:r>
              <a:rPr lang="fr-FR" sz="3200" b="1" dirty="0">
                <a:solidFill>
                  <a:schemeClr val="tx1"/>
                </a:solidFill>
              </a:rPr>
              <a:t> to </a:t>
            </a:r>
            <a:r>
              <a:rPr lang="fr-FR" sz="3200" b="1" dirty="0" err="1">
                <a:solidFill>
                  <a:schemeClr val="tx1"/>
                </a:solidFill>
              </a:rPr>
              <a:t>zero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6293B0-9E85-1F61-F78B-88219621F2F3}"/>
              </a:ext>
            </a:extLst>
          </p:cNvPr>
          <p:cNvSpPr/>
          <p:nvPr/>
        </p:nvSpPr>
        <p:spPr>
          <a:xfrm>
            <a:off x="1486697" y="2051744"/>
            <a:ext cx="8294975" cy="1506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And the </a:t>
            </a:r>
            <a:r>
              <a:rPr lang="fr-FR" sz="3200" b="1" dirty="0" err="1">
                <a:solidFill>
                  <a:schemeClr val="tx1"/>
                </a:solidFill>
              </a:rPr>
              <a:t>game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will</a:t>
            </a:r>
            <a:r>
              <a:rPr lang="fr-FR" sz="3200" b="1" dirty="0">
                <a:solidFill>
                  <a:schemeClr val="tx1"/>
                </a:solidFill>
              </a:rPr>
              <a:t> show marks </a:t>
            </a:r>
            <a:r>
              <a:rPr lang="fr-FR" sz="3200" b="1" dirty="0" err="1">
                <a:solidFill>
                  <a:schemeClr val="tx1"/>
                </a:solidFill>
              </a:rPr>
              <a:t>that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each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player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get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it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39C3DC-F086-CF40-3CE3-71A1F137F637}"/>
              </a:ext>
            </a:extLst>
          </p:cNvPr>
          <p:cNvSpPr/>
          <p:nvPr/>
        </p:nvSpPr>
        <p:spPr>
          <a:xfrm>
            <a:off x="1486696" y="3942792"/>
            <a:ext cx="8294975" cy="1506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If on of </a:t>
            </a:r>
            <a:r>
              <a:rPr lang="fr-FR" sz="3200" b="1" dirty="0" err="1">
                <a:solidFill>
                  <a:schemeClr val="tx1"/>
                </a:solidFill>
              </a:rPr>
              <a:t>player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get</a:t>
            </a:r>
            <a:r>
              <a:rPr lang="fr-FR" sz="3200" b="1" dirty="0">
                <a:solidFill>
                  <a:schemeClr val="tx1"/>
                </a:solidFill>
              </a:rPr>
              <a:t> the max Score </a:t>
            </a:r>
            <a:r>
              <a:rPr lang="fr-FR" sz="3200" b="1" dirty="0" err="1">
                <a:solidFill>
                  <a:schemeClr val="tx1"/>
                </a:solidFill>
              </a:rPr>
              <a:t>this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player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will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win</a:t>
            </a:r>
            <a:r>
              <a:rPr lang="fr-FR" sz="3200" b="1" dirty="0">
                <a:solidFill>
                  <a:schemeClr val="tx1"/>
                </a:solidFill>
              </a:rPr>
              <a:t> or the table </a:t>
            </a:r>
            <a:r>
              <a:rPr lang="fr-FR" sz="3200" b="1" dirty="0" err="1">
                <a:solidFill>
                  <a:schemeClr val="tx1"/>
                </a:solidFill>
              </a:rPr>
              <a:t>will</a:t>
            </a:r>
            <a:r>
              <a:rPr lang="fr-FR" sz="3200" b="1" dirty="0">
                <a:solidFill>
                  <a:schemeClr val="tx1"/>
                </a:solidFill>
              </a:rPr>
              <a:t> restart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9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3096558" y="199332"/>
            <a:ext cx="5030012" cy="94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How AI Player </a:t>
            </a:r>
            <a:r>
              <a:rPr lang="fr-FR" sz="3200" b="1" dirty="0" err="1">
                <a:solidFill>
                  <a:schemeClr val="tx1"/>
                </a:solidFill>
              </a:rPr>
              <a:t>Think</a:t>
            </a:r>
            <a:r>
              <a:rPr lang="fr-FR" sz="3200" b="1" dirty="0">
                <a:solidFill>
                  <a:schemeClr val="tx1"/>
                </a:solidFill>
              </a:rPr>
              <a:t> ???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E35E3-A22D-72CE-CF5E-0FE129DC8223}"/>
              </a:ext>
            </a:extLst>
          </p:cNvPr>
          <p:cNvSpPr/>
          <p:nvPr/>
        </p:nvSpPr>
        <p:spPr>
          <a:xfrm>
            <a:off x="386366" y="1558344"/>
            <a:ext cx="4172755" cy="74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JOHN </a:t>
            </a:r>
            <a:r>
              <a:rPr lang="fr-FR" dirty="0" err="1">
                <a:solidFill>
                  <a:schemeClr val="tx1"/>
                </a:solidFill>
              </a:rPr>
              <a:t>Cards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8EBD0-BD24-E54F-4734-F44D6089F6B0}"/>
              </a:ext>
            </a:extLst>
          </p:cNvPr>
          <p:cNvSpPr/>
          <p:nvPr/>
        </p:nvSpPr>
        <p:spPr>
          <a:xfrm>
            <a:off x="386366" y="4565562"/>
            <a:ext cx="4172755" cy="74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AI-</a:t>
            </a:r>
            <a:r>
              <a:rPr lang="fr-FR" dirty="0" err="1">
                <a:solidFill>
                  <a:schemeClr val="tx1"/>
                </a:solidFill>
              </a:rPr>
              <a:t>Players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Cards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B8908-0CF1-6661-1511-714037E4C5EE}"/>
              </a:ext>
            </a:extLst>
          </p:cNvPr>
          <p:cNvSpPr/>
          <p:nvPr/>
        </p:nvSpPr>
        <p:spPr>
          <a:xfrm>
            <a:off x="386365" y="3032976"/>
            <a:ext cx="4172755" cy="746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Louta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Cards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F2D5AB5-E83C-7D67-A13E-FCFDCE19B357}"/>
              </a:ext>
            </a:extLst>
          </p:cNvPr>
          <p:cNvSpPr/>
          <p:nvPr/>
        </p:nvSpPr>
        <p:spPr>
          <a:xfrm>
            <a:off x="4735801" y="1931831"/>
            <a:ext cx="772732" cy="2949262"/>
          </a:xfrm>
          <a:prstGeom prst="rightBrace">
            <a:avLst>
              <a:gd name="adj1" fmla="val 7166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537A2C-E3B9-C90D-0136-A5F98574BBAF}"/>
              </a:ext>
            </a:extLst>
          </p:cNvPr>
          <p:cNvSpPr/>
          <p:nvPr/>
        </p:nvSpPr>
        <p:spPr>
          <a:xfrm>
            <a:off x="6349284" y="1358576"/>
            <a:ext cx="5203065" cy="435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Will Choose the movement based on 4 steps to verify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1- </a:t>
            </a:r>
            <a:r>
              <a:rPr lang="en-US" dirty="0" err="1">
                <a:solidFill>
                  <a:schemeClr val="tx1"/>
                </a:solidFill>
              </a:rPr>
              <a:t>Chkoba</a:t>
            </a:r>
            <a:r>
              <a:rPr lang="en-US" dirty="0">
                <a:solidFill>
                  <a:schemeClr val="tx1"/>
                </a:solidFill>
              </a:rPr>
              <a:t> ? It mean if he can play a card that can get all of </a:t>
            </a:r>
            <a:r>
              <a:rPr lang="en-US" dirty="0" err="1">
                <a:solidFill>
                  <a:schemeClr val="tx1"/>
                </a:solidFill>
              </a:rPr>
              <a:t>louta</a:t>
            </a:r>
            <a:r>
              <a:rPr lang="en-US" dirty="0">
                <a:solidFill>
                  <a:schemeClr val="tx1"/>
                </a:solidFill>
              </a:rPr>
              <a:t> cards ( will get automatically 1 point in score with all </a:t>
            </a:r>
            <a:r>
              <a:rPr lang="en-US" dirty="0" err="1">
                <a:solidFill>
                  <a:schemeClr val="tx1"/>
                </a:solidFill>
              </a:rPr>
              <a:t>benifts</a:t>
            </a:r>
            <a:r>
              <a:rPr lang="en-US" dirty="0">
                <a:solidFill>
                  <a:schemeClr val="tx1"/>
                </a:solidFill>
              </a:rPr>
              <a:t> of cards that he will get it 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2- EL 7aya ? Its mean that he will 7 ♦ from </a:t>
            </a:r>
            <a:r>
              <a:rPr lang="en-US" dirty="0" err="1">
                <a:solidFill>
                  <a:schemeClr val="tx1"/>
                </a:solidFill>
              </a:rPr>
              <a:t>Louta</a:t>
            </a:r>
            <a:r>
              <a:rPr lang="en-US" dirty="0">
                <a:solidFill>
                  <a:schemeClr val="tx1"/>
                </a:solidFill>
              </a:rPr>
              <a:t> cards ( will get automatically also  1 point in score 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3- Best Combination ? It mean he will get the best </a:t>
            </a:r>
            <a:r>
              <a:rPr lang="en-US" dirty="0" err="1">
                <a:solidFill>
                  <a:schemeClr val="tx1"/>
                </a:solidFill>
              </a:rPr>
              <a:t>cominition</a:t>
            </a:r>
            <a:r>
              <a:rPr lang="en-US" dirty="0">
                <a:solidFill>
                  <a:schemeClr val="tx1"/>
                </a:solidFill>
              </a:rPr>
              <a:t> to be more near to get points from </a:t>
            </a:r>
            <a:r>
              <a:rPr lang="en-US" dirty="0" err="1">
                <a:solidFill>
                  <a:schemeClr val="tx1"/>
                </a:solidFill>
              </a:rPr>
              <a:t>bermila</a:t>
            </a:r>
            <a:r>
              <a:rPr lang="en-US" dirty="0">
                <a:solidFill>
                  <a:schemeClr val="tx1"/>
                </a:solidFill>
              </a:rPr>
              <a:t> ( max 7 or 6) or </a:t>
            </a:r>
            <a:r>
              <a:rPr lang="en-US" dirty="0" err="1">
                <a:solidFill>
                  <a:schemeClr val="tx1"/>
                </a:solidFill>
              </a:rPr>
              <a:t>dinari</a:t>
            </a:r>
            <a:r>
              <a:rPr lang="en-US" dirty="0">
                <a:solidFill>
                  <a:schemeClr val="tx1"/>
                </a:solidFill>
              </a:rPr>
              <a:t> ( max ♦ ) or </a:t>
            </a:r>
            <a:r>
              <a:rPr lang="en-US" dirty="0" err="1">
                <a:solidFill>
                  <a:schemeClr val="tx1"/>
                </a:solidFill>
              </a:rPr>
              <a:t>karta</a:t>
            </a:r>
            <a:r>
              <a:rPr lang="en-US" dirty="0">
                <a:solidFill>
                  <a:schemeClr val="tx1"/>
                </a:solidFill>
              </a:rPr>
              <a:t> ( max cards 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4- random ? Its mean he will play random cards cause his cards are </a:t>
            </a:r>
            <a:r>
              <a:rPr lang="en-US" dirty="0" err="1">
                <a:solidFill>
                  <a:schemeClr val="tx1"/>
                </a:solidFill>
              </a:rPr>
              <a:t>faild</a:t>
            </a:r>
            <a:r>
              <a:rPr lang="en-US" dirty="0">
                <a:solidFill>
                  <a:schemeClr val="tx1"/>
                </a:solidFill>
              </a:rPr>
              <a:t> to get card from </a:t>
            </a:r>
            <a:r>
              <a:rPr lang="en-US" dirty="0" err="1">
                <a:solidFill>
                  <a:schemeClr val="tx1"/>
                </a:solidFill>
              </a:rPr>
              <a:t>louta</a:t>
            </a:r>
            <a:r>
              <a:rPr lang="en-US" dirty="0">
                <a:solidFill>
                  <a:schemeClr val="tx1"/>
                </a:solidFill>
              </a:rPr>
              <a:t> but it still check to make the other player lose and can’t get any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060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50623B-B6EF-AC06-C51A-62C3CF4DDA7D}"/>
              </a:ext>
            </a:extLst>
          </p:cNvPr>
          <p:cNvSpPr/>
          <p:nvPr/>
        </p:nvSpPr>
        <p:spPr>
          <a:xfrm>
            <a:off x="1782911" y="31907"/>
            <a:ext cx="8294975" cy="76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Project Architect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4BFE1-EA5D-05F5-BC6B-4A9B5F01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84" y="629083"/>
            <a:ext cx="4097628" cy="609369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FBEE130F-D4FD-E29F-26ED-93EDBE04594A}"/>
              </a:ext>
            </a:extLst>
          </p:cNvPr>
          <p:cNvSpPr/>
          <p:nvPr/>
        </p:nvSpPr>
        <p:spPr>
          <a:xfrm>
            <a:off x="3296992" y="1159099"/>
            <a:ext cx="914400" cy="1506828"/>
          </a:xfrm>
          <a:prstGeom prst="leftBrace">
            <a:avLst>
              <a:gd name="adj1" fmla="val 8333"/>
              <a:gd name="adj2" fmla="val 5085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EA53582-8768-3789-3EC0-624C8F75D6E6}"/>
              </a:ext>
            </a:extLst>
          </p:cNvPr>
          <p:cNvSpPr/>
          <p:nvPr/>
        </p:nvSpPr>
        <p:spPr>
          <a:xfrm flipH="1">
            <a:off x="5880115" y="2807595"/>
            <a:ext cx="2504030" cy="1648496"/>
          </a:xfrm>
          <a:prstGeom prst="leftBrace">
            <a:avLst>
              <a:gd name="adj1" fmla="val 8333"/>
              <a:gd name="adj2" fmla="val 4494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BE274F-FE46-B501-4C53-70B9F9676F00}"/>
              </a:ext>
            </a:extLst>
          </p:cNvPr>
          <p:cNvCxnSpPr/>
          <p:nvPr/>
        </p:nvCxnSpPr>
        <p:spPr>
          <a:xfrm>
            <a:off x="2627290" y="4456091"/>
            <a:ext cx="1481071" cy="772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139C35-FE60-8C9F-1221-0D6CFC6890F6}"/>
              </a:ext>
            </a:extLst>
          </p:cNvPr>
          <p:cNvCxnSpPr>
            <a:cxnSpLocks/>
          </p:cNvCxnSpPr>
          <p:nvPr/>
        </p:nvCxnSpPr>
        <p:spPr>
          <a:xfrm flipH="1">
            <a:off x="5288872" y="4905657"/>
            <a:ext cx="3455883" cy="683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A04E61-DE7D-5C3F-FD06-F0A4BAF8B6B4}"/>
              </a:ext>
            </a:extLst>
          </p:cNvPr>
          <p:cNvCxnSpPr>
            <a:cxnSpLocks/>
          </p:cNvCxnSpPr>
          <p:nvPr/>
        </p:nvCxnSpPr>
        <p:spPr>
          <a:xfrm flipH="1">
            <a:off x="4977632" y="5924282"/>
            <a:ext cx="3933433" cy="540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0E1C86-31A1-E6CC-723E-3321B8D58927}"/>
              </a:ext>
            </a:extLst>
          </p:cNvPr>
          <p:cNvSpPr txBox="1"/>
          <p:nvPr/>
        </p:nvSpPr>
        <p:spPr>
          <a:xfrm>
            <a:off x="0" y="1075387"/>
            <a:ext cx="3603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Package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Python files for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1- Principal </a:t>
            </a:r>
            <a:r>
              <a:rPr lang="fr-FR" dirty="0" err="1"/>
              <a:t>functions</a:t>
            </a:r>
            <a:r>
              <a:rPr lang="fr-FR" dirty="0"/>
              <a:t> for the </a:t>
            </a:r>
            <a:r>
              <a:rPr lang="fr-FR" dirty="0" err="1"/>
              <a:t>game</a:t>
            </a:r>
            <a:r>
              <a:rPr lang="fr-FR" dirty="0"/>
              <a:t> </a:t>
            </a:r>
          </a:p>
          <a:p>
            <a:r>
              <a:rPr lang="fr-FR" dirty="0"/>
              <a:t>2-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AI </a:t>
            </a:r>
            <a:r>
              <a:rPr lang="fr-FR" dirty="0" err="1"/>
              <a:t>Algorithm</a:t>
            </a:r>
            <a:r>
              <a:rPr lang="fr-FR" dirty="0"/>
              <a:t> to Play</a:t>
            </a:r>
          </a:p>
          <a:p>
            <a:r>
              <a:rPr lang="fr-FR" dirty="0"/>
              <a:t>3-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to Play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999D8-5A5C-D4F9-F560-997D1CD8BC78}"/>
              </a:ext>
            </a:extLst>
          </p:cNvPr>
          <p:cNvSpPr txBox="1"/>
          <p:nvPr/>
        </p:nvSpPr>
        <p:spPr>
          <a:xfrm>
            <a:off x="4166473" y="181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DA12CB-5F12-BC2C-9539-EFC6B3F16811}"/>
              </a:ext>
            </a:extLst>
          </p:cNvPr>
          <p:cNvSpPr txBox="1"/>
          <p:nvPr/>
        </p:nvSpPr>
        <p:spPr>
          <a:xfrm>
            <a:off x="4164325" y="2108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AE154-3670-11E4-616D-79B49CD47EC7}"/>
              </a:ext>
            </a:extLst>
          </p:cNvPr>
          <p:cNvSpPr txBox="1"/>
          <p:nvPr/>
        </p:nvSpPr>
        <p:spPr>
          <a:xfrm>
            <a:off x="4187935" y="2389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29A07-D680-9749-CE52-58756D3F22D9}"/>
              </a:ext>
            </a:extLst>
          </p:cNvPr>
          <p:cNvSpPr txBox="1"/>
          <p:nvPr/>
        </p:nvSpPr>
        <p:spPr>
          <a:xfrm>
            <a:off x="8257441" y="2424766"/>
            <a:ext cx="3603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Package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Python files for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classes</a:t>
            </a:r>
          </a:p>
          <a:p>
            <a:r>
              <a:rPr lang="fr-FR" dirty="0"/>
              <a:t>1- </a:t>
            </a:r>
            <a:r>
              <a:rPr lang="fr-FR" dirty="0" err="1"/>
              <a:t>card</a:t>
            </a:r>
            <a:r>
              <a:rPr lang="fr-FR" dirty="0"/>
              <a:t> (value - </a:t>
            </a:r>
            <a:r>
              <a:rPr lang="fr-FR" dirty="0" err="1"/>
              <a:t>symbol</a:t>
            </a:r>
            <a:r>
              <a:rPr lang="fr-FR" dirty="0"/>
              <a:t>)</a:t>
            </a:r>
          </a:p>
          <a:p>
            <a:r>
              <a:rPr lang="fr-FR" dirty="0"/>
              <a:t>2- the </a:t>
            </a:r>
            <a:r>
              <a:rPr lang="fr-FR" dirty="0" err="1"/>
              <a:t>game</a:t>
            </a:r>
            <a:r>
              <a:rPr lang="fr-FR" dirty="0"/>
              <a:t> (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players</a:t>
            </a:r>
            <a:r>
              <a:rPr lang="fr-FR" dirty="0"/>
              <a:t> – </a:t>
            </a:r>
            <a:r>
              <a:rPr lang="fr-FR" dirty="0" err="1"/>
              <a:t>Level</a:t>
            </a:r>
            <a:r>
              <a:rPr lang="fr-FR" dirty="0"/>
              <a:t> …)</a:t>
            </a:r>
          </a:p>
          <a:p>
            <a:r>
              <a:rPr lang="fr-FR" dirty="0"/>
              <a:t>3- gamer ( </a:t>
            </a:r>
            <a:r>
              <a:rPr lang="fr-FR" dirty="0" err="1"/>
              <a:t>username</a:t>
            </a:r>
            <a:r>
              <a:rPr lang="fr-FR" dirty="0"/>
              <a:t> , Score …)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05E73-670D-D6F9-EC2B-3BD99E3B95CA}"/>
              </a:ext>
            </a:extLst>
          </p:cNvPr>
          <p:cNvSpPr txBox="1"/>
          <p:nvPr/>
        </p:nvSpPr>
        <p:spPr>
          <a:xfrm>
            <a:off x="181335" y="4015306"/>
            <a:ext cx="360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 File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the </a:t>
            </a:r>
            <a:r>
              <a:rPr lang="fr-FR" dirty="0" err="1"/>
              <a:t>history</a:t>
            </a:r>
            <a:r>
              <a:rPr lang="fr-FR" dirty="0"/>
              <a:t> of </a:t>
            </a:r>
            <a:r>
              <a:rPr lang="fr-FR" dirty="0" err="1"/>
              <a:t>winers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C5D9B6-3FAB-4012-A5A5-191FED1E51E0}"/>
              </a:ext>
            </a:extLst>
          </p:cNvPr>
          <p:cNvSpPr txBox="1"/>
          <p:nvPr/>
        </p:nvSpPr>
        <p:spPr>
          <a:xfrm>
            <a:off x="8911065" y="4582492"/>
            <a:ext cx="242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 Program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9ACD4-D30B-EC52-88F0-87CF7016046B}"/>
              </a:ext>
            </a:extLst>
          </p:cNvPr>
          <p:cNvSpPr txBox="1"/>
          <p:nvPr/>
        </p:nvSpPr>
        <p:spPr>
          <a:xfrm>
            <a:off x="8874980" y="5666705"/>
            <a:ext cx="30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File (test </a:t>
            </a:r>
            <a:r>
              <a:rPr lang="fr-FR" dirty="0" err="1"/>
              <a:t>functions</a:t>
            </a:r>
            <a:r>
              <a:rPr lang="fr-FR" dirty="0"/>
              <a:t> 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08FE09-B602-3AD3-A567-F39A890888CD}"/>
              </a:ext>
            </a:extLst>
          </p:cNvPr>
          <p:cNvSpPr/>
          <p:nvPr/>
        </p:nvSpPr>
        <p:spPr>
          <a:xfrm>
            <a:off x="4087109" y="4800064"/>
            <a:ext cx="2504030" cy="323166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F8D885-78C9-F69C-731F-724CD6B6B369}"/>
              </a:ext>
            </a:extLst>
          </p:cNvPr>
          <p:cNvSpPr/>
          <p:nvPr/>
        </p:nvSpPr>
        <p:spPr>
          <a:xfrm>
            <a:off x="4036857" y="5699397"/>
            <a:ext cx="2504030" cy="304720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7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5FD71-939C-CAD9-8FBC-DADCC73E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22" y="2040696"/>
            <a:ext cx="9241468" cy="37676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2417090" y="281188"/>
            <a:ext cx="6651112" cy="1326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First menu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You can </a:t>
            </a:r>
            <a:r>
              <a:rPr lang="fr-FR" dirty="0" err="1">
                <a:solidFill>
                  <a:schemeClr val="tx1"/>
                </a:solidFill>
              </a:rPr>
              <a:t>choose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1- Start new </a:t>
            </a:r>
            <a:r>
              <a:rPr lang="fr-FR" dirty="0" err="1">
                <a:solidFill>
                  <a:schemeClr val="tx1"/>
                </a:solidFill>
              </a:rPr>
              <a:t>game</a:t>
            </a:r>
            <a:r>
              <a:rPr lang="fr-FR" dirty="0">
                <a:solidFill>
                  <a:schemeClr val="tx1"/>
                </a:solidFill>
              </a:rPr>
              <a:t> or 2- best  scores or 3- </a:t>
            </a:r>
            <a:r>
              <a:rPr lang="fr-FR" dirty="0" err="1">
                <a:solidFill>
                  <a:schemeClr val="tx1"/>
                </a:solidFill>
              </a:rPr>
              <a:t>Quit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game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6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2517873" y="281188"/>
            <a:ext cx="6651112" cy="1326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Best  scores 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choose</a:t>
            </a:r>
            <a:r>
              <a:rPr lang="fr-FR" dirty="0">
                <a:solidFill>
                  <a:schemeClr val="tx1"/>
                </a:solidFill>
              </a:rPr>
              <a:t> 2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show gamers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win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game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date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You can return to the menu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6A612-C3FE-CDAC-4DBF-77FBBCD7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16" y="2068947"/>
            <a:ext cx="8346626" cy="34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5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2517873" y="281188"/>
            <a:ext cx="6651112" cy="1326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err="1">
                <a:solidFill>
                  <a:schemeClr val="tx1"/>
                </a:solidFill>
              </a:rPr>
              <a:t>Quit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choose</a:t>
            </a:r>
            <a:r>
              <a:rPr lang="fr-FR" dirty="0">
                <a:solidFill>
                  <a:schemeClr val="tx1"/>
                </a:solidFill>
              </a:rPr>
              <a:t> 3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show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sure to </a:t>
            </a:r>
            <a:r>
              <a:rPr lang="fr-FR" dirty="0" err="1">
                <a:solidFill>
                  <a:schemeClr val="tx1"/>
                </a:solidFill>
              </a:rPr>
              <a:t>quit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game</a:t>
            </a:r>
            <a:r>
              <a:rPr lang="fr-FR" dirty="0">
                <a:solidFill>
                  <a:schemeClr val="tx1"/>
                </a:solidFill>
              </a:rPr>
              <a:t> or not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if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write</a:t>
            </a:r>
            <a:r>
              <a:rPr lang="fr-FR" dirty="0">
                <a:solidFill>
                  <a:schemeClr val="tx1"/>
                </a:solidFill>
              </a:rPr>
              <a:t> q the </a:t>
            </a:r>
            <a:r>
              <a:rPr lang="fr-FR" dirty="0" err="1">
                <a:solidFill>
                  <a:schemeClr val="tx1"/>
                </a:solidFill>
              </a:rPr>
              <a:t>game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quit</a:t>
            </a:r>
            <a:r>
              <a:rPr lang="fr-FR" dirty="0">
                <a:solidFill>
                  <a:schemeClr val="tx1"/>
                </a:solidFill>
              </a:rPr>
              <a:t> (close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FC835-1AEA-9D04-6CF1-FE648E98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3" y="2254035"/>
            <a:ext cx="11267411" cy="19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3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1560676" y="0"/>
            <a:ext cx="9070647" cy="317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Start </a:t>
            </a:r>
            <a:r>
              <a:rPr lang="fr-FR" sz="3200" b="1" dirty="0" err="1">
                <a:solidFill>
                  <a:schemeClr val="tx1"/>
                </a:solidFill>
              </a:rPr>
              <a:t>game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choose</a:t>
            </a:r>
            <a:r>
              <a:rPr lang="fr-FR" dirty="0">
                <a:solidFill>
                  <a:schemeClr val="tx1"/>
                </a:solidFill>
              </a:rPr>
              <a:t> 1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show a menu to </a:t>
            </a:r>
            <a:r>
              <a:rPr lang="fr-FR" dirty="0" err="1">
                <a:solidFill>
                  <a:schemeClr val="tx1"/>
                </a:solidFill>
              </a:rPr>
              <a:t>costmize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game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1- Name of the </a:t>
            </a:r>
            <a:r>
              <a:rPr lang="fr-FR" b="1" dirty="0" err="1">
                <a:solidFill>
                  <a:schemeClr val="tx1"/>
                </a:solidFill>
              </a:rPr>
              <a:t>players</a:t>
            </a:r>
            <a:r>
              <a:rPr lang="fr-FR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*John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player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*AI-PLAYER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the second </a:t>
            </a:r>
            <a:r>
              <a:rPr lang="fr-FR" dirty="0" err="1">
                <a:solidFill>
                  <a:schemeClr val="tx1"/>
                </a:solidFill>
              </a:rPr>
              <a:t>player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2- Score max:</a:t>
            </a:r>
          </a:p>
          <a:p>
            <a:pPr algn="ctr"/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the score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when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the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player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get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it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will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win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3-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lavel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can </a:t>
            </a:r>
            <a:r>
              <a:rPr lang="fr-FR" b="1" dirty="0" err="1">
                <a:solidFill>
                  <a:schemeClr val="tx1"/>
                </a:solidFill>
                <a:sym typeface="Wingdings" panose="05000000000000000000" pitchFamily="2" charset="2"/>
              </a:rPr>
              <a:t>be</a:t>
            </a:r>
            <a:r>
              <a:rPr lang="fr-FR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1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random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layer (idiot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player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haha )</a:t>
            </a:r>
          </a:p>
          <a:p>
            <a:pPr algn="ctr"/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2-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an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algorithm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that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will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play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with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think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and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calculate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cards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available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in the </a:t>
            </a:r>
            <a:r>
              <a:rPr lang="fr-FR" dirty="0" err="1">
                <a:solidFill>
                  <a:schemeClr val="tx1"/>
                </a:solidFill>
                <a:sym typeface="Wingdings" panose="05000000000000000000" pitchFamily="2" charset="2"/>
              </a:rPr>
              <a:t>game</a:t>
            </a:r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96203-5480-883F-F32C-D80041930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76" y="3136586"/>
            <a:ext cx="7632047" cy="35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2330095" y="167134"/>
            <a:ext cx="7351505" cy="168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Chance </a:t>
            </a:r>
            <a:r>
              <a:rPr lang="fr-FR" sz="3200" b="1" dirty="0" err="1">
                <a:solidFill>
                  <a:schemeClr val="tx1"/>
                </a:solidFill>
              </a:rPr>
              <a:t>card</a:t>
            </a:r>
            <a:endParaRPr lang="fr-FR" sz="3200" b="1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Its</a:t>
            </a:r>
            <a:r>
              <a:rPr lang="fr-FR" dirty="0">
                <a:solidFill>
                  <a:schemeClr val="tx1"/>
                </a:solidFill>
              </a:rPr>
              <a:t> the first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had</a:t>
            </a:r>
            <a:r>
              <a:rPr lang="fr-FR" dirty="0">
                <a:solidFill>
                  <a:schemeClr val="tx1"/>
                </a:solidFill>
              </a:rPr>
              <a:t> right to </a:t>
            </a:r>
            <a:r>
              <a:rPr lang="fr-FR" dirty="0" err="1">
                <a:solidFill>
                  <a:schemeClr val="tx1"/>
                </a:solidFill>
              </a:rPr>
              <a:t>accept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or not 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- If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write</a:t>
            </a:r>
            <a:r>
              <a:rPr lang="fr-FR" dirty="0">
                <a:solidFill>
                  <a:schemeClr val="tx1"/>
                </a:solidFill>
              </a:rPr>
              <a:t> yes </a:t>
            </a:r>
            <a:r>
              <a:rPr lang="fr-FR" dirty="0" err="1">
                <a:solidFill>
                  <a:schemeClr val="tx1"/>
                </a:solidFill>
              </a:rPr>
              <a:t>accepted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one of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cards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- If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write</a:t>
            </a:r>
            <a:r>
              <a:rPr lang="fr-FR" dirty="0">
                <a:solidFill>
                  <a:schemeClr val="tx1"/>
                </a:solidFill>
              </a:rPr>
              <a:t> no the </a:t>
            </a:r>
            <a:r>
              <a:rPr lang="fr-FR" dirty="0" err="1">
                <a:solidFill>
                  <a:schemeClr val="tx1"/>
                </a:solidFill>
              </a:rPr>
              <a:t>cards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in one of </a:t>
            </a:r>
            <a:r>
              <a:rPr lang="fr-FR" dirty="0" err="1">
                <a:solidFill>
                  <a:schemeClr val="tx1"/>
                </a:solidFill>
              </a:rPr>
              <a:t>louta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cards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9B5FA-BD67-D054-0808-E851ABC6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8" y="2758815"/>
            <a:ext cx="10478739" cy="14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3077070" y="617896"/>
            <a:ext cx="5371472" cy="888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Game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FEBB3-05F7-0FAE-F03A-03D9AB6F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18" y="1915933"/>
            <a:ext cx="8161383" cy="40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1782911" y="31907"/>
            <a:ext cx="8294975" cy="1506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John </a:t>
            </a:r>
            <a:r>
              <a:rPr lang="fr-FR" sz="3200" b="1" dirty="0" err="1">
                <a:solidFill>
                  <a:schemeClr val="tx1"/>
                </a:solidFill>
              </a:rPr>
              <a:t>Movement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1600" b="1" dirty="0">
                <a:solidFill>
                  <a:schemeClr val="tx1"/>
                </a:solidFill>
              </a:rPr>
              <a:t>Humain Play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4D274-B424-5495-713B-EF764084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18" y="1915933"/>
            <a:ext cx="8161383" cy="40106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28D126-3F9A-5FB8-465D-007986DF6893}"/>
              </a:ext>
            </a:extLst>
          </p:cNvPr>
          <p:cNvSpPr/>
          <p:nvPr/>
        </p:nvSpPr>
        <p:spPr>
          <a:xfrm>
            <a:off x="3142445" y="2962141"/>
            <a:ext cx="631065" cy="466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B2156-CC56-6197-42ED-4F697C2E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78" y="5418718"/>
            <a:ext cx="390525" cy="219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DE6D7-BDCC-804F-90D1-D3911DA5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197" y="5613083"/>
            <a:ext cx="7405434" cy="694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310A86-10CB-CB5D-6671-A56ABF7A40AB}"/>
              </a:ext>
            </a:extLst>
          </p:cNvPr>
          <p:cNvSpPr txBox="1"/>
          <p:nvPr/>
        </p:nvSpPr>
        <p:spPr>
          <a:xfrm>
            <a:off x="2726029" y="5886333"/>
            <a:ext cx="166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Fine </a:t>
            </a:r>
          </a:p>
        </p:txBody>
      </p:sp>
    </p:spTree>
    <p:extLst>
      <p:ext uri="{BB962C8B-B14F-4D97-AF65-F5344CB8AC3E}">
        <p14:creationId xmlns:p14="http://schemas.microsoft.com/office/powerpoint/2010/main" val="239219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EDA63-5665-3A77-223A-60D70719BFB1}"/>
              </a:ext>
            </a:extLst>
          </p:cNvPr>
          <p:cNvSpPr/>
          <p:nvPr/>
        </p:nvSpPr>
        <p:spPr>
          <a:xfrm>
            <a:off x="1782911" y="31907"/>
            <a:ext cx="8294975" cy="1506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</a:rPr>
              <a:t>AI </a:t>
            </a:r>
            <a:r>
              <a:rPr lang="fr-FR" sz="3200" b="1" dirty="0" err="1">
                <a:solidFill>
                  <a:schemeClr val="tx1"/>
                </a:solidFill>
              </a:rPr>
              <a:t>Movement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with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randomly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way</a:t>
            </a:r>
            <a:endParaRPr lang="fr-FR" sz="3200" b="1" dirty="0">
              <a:solidFill>
                <a:schemeClr val="tx1"/>
              </a:solidFill>
            </a:endParaRP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This move </a:t>
            </a:r>
            <a:r>
              <a:rPr lang="fr-FR" sz="2000" dirty="0" err="1">
                <a:solidFill>
                  <a:schemeClr val="tx1"/>
                </a:solidFill>
              </a:rPr>
              <a:t>is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bad</a:t>
            </a:r>
            <a:r>
              <a:rPr lang="fr-FR" sz="2000" dirty="0">
                <a:solidFill>
                  <a:schemeClr val="tx1"/>
                </a:solidFill>
              </a:rPr>
              <a:t> cause </a:t>
            </a:r>
            <a:r>
              <a:rPr lang="fr-FR" sz="2000" dirty="0" err="1">
                <a:solidFill>
                  <a:schemeClr val="tx1"/>
                </a:solidFill>
              </a:rPr>
              <a:t>cause</a:t>
            </a:r>
            <a:r>
              <a:rPr lang="fr-FR" sz="2000" dirty="0">
                <a:solidFill>
                  <a:schemeClr val="tx1"/>
                </a:solidFill>
              </a:rPr>
              <a:t> AI Can </a:t>
            </a:r>
            <a:r>
              <a:rPr lang="fr-FR" sz="2000" dirty="0" err="1">
                <a:solidFill>
                  <a:schemeClr val="tx1"/>
                </a:solidFill>
              </a:rPr>
              <a:t>play</a:t>
            </a:r>
            <a:r>
              <a:rPr lang="fr-FR" sz="2000" dirty="0">
                <a:solidFill>
                  <a:schemeClr val="tx1"/>
                </a:solidFill>
              </a:rPr>
              <a:t> 7 ♠ </a:t>
            </a:r>
            <a:r>
              <a:rPr lang="fr-FR" sz="2000" dirty="0" err="1">
                <a:solidFill>
                  <a:schemeClr val="tx1"/>
                </a:solidFill>
              </a:rPr>
              <a:t>is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better</a:t>
            </a:r>
            <a:r>
              <a:rPr lang="fr-FR" sz="2000" dirty="0">
                <a:solidFill>
                  <a:schemeClr val="tx1"/>
                </a:solidFill>
              </a:rPr>
              <a:t> cause 7 </a:t>
            </a:r>
            <a:r>
              <a:rPr lang="fr-FR" sz="2000" dirty="0" err="1">
                <a:solidFill>
                  <a:schemeClr val="tx1"/>
                </a:solidFill>
              </a:rPr>
              <a:t>add</a:t>
            </a:r>
            <a:r>
              <a:rPr lang="fr-FR" sz="2000" dirty="0">
                <a:solidFill>
                  <a:schemeClr val="tx1"/>
                </a:solidFill>
              </a:rPr>
              <a:t> value in score </a:t>
            </a:r>
            <a:r>
              <a:rPr lang="fr-FR" sz="2000" dirty="0" err="1">
                <a:solidFill>
                  <a:schemeClr val="tx1"/>
                </a:solidFill>
              </a:rPr>
              <a:t>better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than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this</a:t>
            </a:r>
            <a:r>
              <a:rPr lang="fr-FR" sz="2000" dirty="0">
                <a:solidFill>
                  <a:schemeClr val="tx1"/>
                </a:solidFill>
              </a:rPr>
              <a:t> move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28397-831E-EB2D-1820-604CFA63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52" y="1646835"/>
            <a:ext cx="8169834" cy="44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12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56</TotalTime>
  <Words>527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49</cp:revision>
  <dcterms:created xsi:type="dcterms:W3CDTF">2023-05-01T17:30:46Z</dcterms:created>
  <dcterms:modified xsi:type="dcterms:W3CDTF">2023-05-01T18:26:57Z</dcterms:modified>
</cp:coreProperties>
</file>