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5" r:id="rId10"/>
    <p:sldId id="266" r:id="rId11"/>
    <p:sldId id="263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Compression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sz="3100" dirty="0"/>
              <a:t>Computer Vision, Spring 2017, Seoul National </a:t>
            </a:r>
            <a:r>
              <a:rPr lang="de-CH" sz="3100" dirty="0" smtClean="0"/>
              <a:t>University</a:t>
            </a:r>
          </a:p>
          <a:p>
            <a:endParaRPr lang="de-CH" dirty="0"/>
          </a:p>
          <a:p>
            <a:r>
              <a:rPr lang="de-CH" dirty="0"/>
              <a:t>Horner </a:t>
            </a:r>
            <a:r>
              <a:rPr lang="de-CH" dirty="0" smtClean="0"/>
              <a:t>Benjamin, Steiner Patric, Penas </a:t>
            </a:r>
            <a:r>
              <a:rPr lang="de-CH" dirty="0" err="1"/>
              <a:t>Pastilla</a:t>
            </a:r>
            <a:r>
              <a:rPr lang="de-CH" dirty="0"/>
              <a:t> Francisco Javier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8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Improving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Goal: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lossy</a:t>
            </a:r>
            <a:r>
              <a:rPr lang="de-CH" dirty="0" smtClean="0"/>
              <a:t> (Trade-off: </a:t>
            </a:r>
            <a:r>
              <a:rPr lang="de-CH" dirty="0" err="1" smtClean="0"/>
              <a:t>sacrifice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quality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find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Idea</a:t>
            </a:r>
            <a:r>
              <a:rPr lang="de-CH" dirty="0" smtClean="0"/>
              <a:t>: Smooth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compressing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noise</a:t>
            </a:r>
            <a:endParaRPr lang="de-CH" dirty="0"/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Did</a:t>
            </a:r>
            <a:r>
              <a:rPr lang="de-CH" dirty="0" smtClean="0">
                <a:sym typeface="Wingdings" panose="05000000000000000000" pitchFamily="2" charset="2"/>
              </a:rPr>
              <a:t> not </a:t>
            </a:r>
            <a:r>
              <a:rPr lang="de-CH" dirty="0" err="1" smtClean="0">
                <a:sym typeface="Wingdings" panose="05000000000000000000" pitchFamily="2" charset="2"/>
              </a:rPr>
              <a:t>work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because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gradients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alongside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edges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So: Do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opposite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sharpen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</a:t>
            </a:r>
            <a:r>
              <a:rPr lang="de-CH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worked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certain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images</a:t>
            </a:r>
            <a:r>
              <a:rPr lang="de-CH" dirty="0" smtClean="0">
                <a:sym typeface="Wingdings" panose="05000000000000000000" pitchFamily="2" charset="2"/>
              </a:rPr>
              <a:t> (not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simple </a:t>
            </a:r>
            <a:r>
              <a:rPr lang="de-CH" dirty="0" err="1" smtClean="0">
                <a:sym typeface="Wingdings" panose="05000000000000000000" pitchFamily="2" charset="2"/>
              </a:rPr>
              <a:t>images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like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perfect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checkerboard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Best (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easiest</a:t>
            </a:r>
            <a:r>
              <a:rPr lang="de-CH" dirty="0" smtClean="0">
                <a:sym typeface="Wingdings" panose="05000000000000000000" pitchFamily="2" charset="2"/>
              </a:rPr>
              <a:t>) </a:t>
            </a:r>
            <a:r>
              <a:rPr lang="de-CH" dirty="0" err="1" smtClean="0">
                <a:sym typeface="Wingdings" panose="05000000000000000000" pitchFamily="2" charset="2"/>
              </a:rPr>
              <a:t>solution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reduce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colors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</a:t>
            </a:r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59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Conlusion</a:t>
            </a:r>
            <a:r>
              <a:rPr lang="de-CH" dirty="0" smtClean="0"/>
              <a:t> (TODO </a:t>
            </a:r>
            <a:r>
              <a:rPr lang="de-CH" dirty="0" err="1" smtClean="0"/>
              <a:t>maybe</a:t>
            </a:r>
            <a:r>
              <a:rPr lang="de-CH" dirty="0" smtClean="0"/>
              <a:t>?)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smtClean="0"/>
              <a:t> </a:t>
            </a:r>
            <a:r>
              <a:rPr lang="de-CH" dirty="0" err="1" smtClean="0"/>
              <a:t>works</a:t>
            </a:r>
            <a:r>
              <a:rPr lang="de-CH" dirty="0" smtClean="0"/>
              <a:t> </a:t>
            </a:r>
            <a:r>
              <a:rPr lang="de-CH" dirty="0" err="1" smtClean="0"/>
              <a:t>extremely</a:t>
            </a:r>
            <a:r>
              <a:rPr lang="de-CH" dirty="0" smtClean="0"/>
              <a:t> </a:t>
            </a:r>
            <a:r>
              <a:rPr lang="de-CH" dirty="0" err="1" smtClean="0"/>
              <a:t>well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simple </a:t>
            </a:r>
            <a:r>
              <a:rPr lang="de-CH" dirty="0" err="1" smtClean="0"/>
              <a:t>images</a:t>
            </a:r>
            <a:endParaRPr lang="de-CH" dirty="0" smtClean="0"/>
          </a:p>
          <a:p>
            <a:pPr lvl="1"/>
            <a:r>
              <a:rPr lang="de-CH" dirty="0" smtClean="0"/>
              <a:t>Even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PNG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cases</a:t>
            </a:r>
            <a:r>
              <a:rPr lang="de-CH" dirty="0" smtClean="0"/>
              <a:t>!</a:t>
            </a:r>
          </a:p>
          <a:p>
            <a:endParaRPr lang="de-CH" dirty="0"/>
          </a:p>
          <a:p>
            <a:r>
              <a:rPr lang="de-CH" dirty="0" smtClean="0"/>
              <a:t>Works ok </a:t>
            </a:r>
            <a:r>
              <a:rPr lang="de-CH" dirty="0" err="1" smtClean="0"/>
              <a:t>for</a:t>
            </a:r>
            <a:r>
              <a:rPr lang="de-CH" dirty="0" smtClean="0"/>
              <a:t> normal </a:t>
            </a:r>
            <a:r>
              <a:rPr lang="de-CH" dirty="0" err="1" smtClean="0"/>
              <a:t>images</a:t>
            </a:r>
            <a:r>
              <a:rPr lang="de-CH" dirty="0" smtClean="0"/>
              <a:t>, but PNG </a:t>
            </a:r>
            <a:r>
              <a:rPr lang="de-CH" dirty="0" err="1" smtClean="0"/>
              <a:t>is</a:t>
            </a:r>
            <a:r>
              <a:rPr lang="de-CH" dirty="0"/>
              <a:t> </a:t>
            </a:r>
            <a:r>
              <a:rPr lang="de-CH" smtClean="0"/>
              <a:t>better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73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16600" dirty="0" smtClean="0"/>
              <a:t>Q &amp; A</a:t>
            </a:r>
            <a:endParaRPr lang="de-CH" sz="16600" dirty="0"/>
          </a:p>
        </p:txBody>
      </p:sp>
    </p:spTree>
    <p:extLst>
      <p:ext uri="{BB962C8B-B14F-4D97-AF65-F5344CB8AC3E}">
        <p14:creationId xmlns:p14="http://schemas.microsoft.com/office/powerpoint/2010/main" val="818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Goal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Invent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 smtClean="0"/>
          </a:p>
          <a:p>
            <a:r>
              <a:rPr lang="de-CH" dirty="0" err="1" smtClean="0"/>
              <a:t>Compare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/>
              <a:t> </a:t>
            </a:r>
            <a:r>
              <a:rPr lang="de-CH" dirty="0" err="1" smtClean="0"/>
              <a:t>size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techniques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Image result for image comp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558" y="3688597"/>
            <a:ext cx="3260133" cy="29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and</a:t>
            </a:r>
            <a:r>
              <a:rPr lang="de-CH" dirty="0" smtClean="0"/>
              <a:t> Pixel </a:t>
            </a:r>
            <a:r>
              <a:rPr lang="de-CH" dirty="0" err="1" smtClean="0"/>
              <a:t>representation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Matrix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H x W x 3</a:t>
            </a:r>
            <a:endParaRPr lang="de-CH" dirty="0" smtClean="0"/>
          </a:p>
          <a:p>
            <a:pPr lvl="1"/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pixel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3 </a:t>
            </a:r>
            <a:r>
              <a:rPr lang="de-CH" dirty="0" err="1" smtClean="0"/>
              <a:t>values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0 </a:t>
            </a:r>
            <a:r>
              <a:rPr lang="de-CH" dirty="0" err="1" smtClean="0"/>
              <a:t>and</a:t>
            </a:r>
            <a:r>
              <a:rPr lang="de-CH" dirty="0" smtClean="0"/>
              <a:t> 255 (</a:t>
            </a:r>
            <a:r>
              <a:rPr lang="de-CH" dirty="0" err="1" smtClean="0"/>
              <a:t>for</a:t>
            </a:r>
            <a:r>
              <a:rPr lang="de-CH" dirty="0" smtClean="0"/>
              <a:t> RGB)</a:t>
            </a:r>
          </a:p>
          <a:p>
            <a:pPr lvl="1"/>
            <a:endParaRPr lang="de-CH" dirty="0"/>
          </a:p>
          <a:p>
            <a:pPr marL="530352" lvl="1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rgbClr val="FF0000"/>
                </a:solidFill>
              </a:rPr>
              <a:t>0 0 1 1 0 0		</a:t>
            </a:r>
            <a:r>
              <a:rPr lang="de-CH" dirty="0">
                <a:solidFill>
                  <a:srgbClr val="00B050"/>
                </a:solidFill>
              </a:rPr>
              <a:t>3 3 0 0 0 0		</a:t>
            </a:r>
            <a:r>
              <a:rPr lang="de-CH" dirty="0">
                <a:solidFill>
                  <a:srgbClr val="0070C0"/>
                </a:solidFill>
              </a:rPr>
              <a:t>0 0 0 0 0 0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		</a:t>
            </a:r>
            <a:r>
              <a:rPr lang="de-CH" dirty="0">
                <a:solidFill>
                  <a:srgbClr val="00B050"/>
                </a:solidFill>
              </a:rPr>
              <a:t>3 3 0 0 0 0		</a:t>
            </a:r>
            <a:r>
              <a:rPr lang="de-CH" dirty="0">
                <a:solidFill>
                  <a:srgbClr val="0070C0"/>
                </a:solidFill>
              </a:rPr>
              <a:t>0 0 0 0 0 0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5 5 1 1 5 5		</a:t>
            </a:r>
            <a:r>
              <a:rPr lang="de-CH" dirty="0">
                <a:solidFill>
                  <a:srgbClr val="00B050"/>
                </a:solidFill>
              </a:rPr>
              <a:t>0 0 3 3 0 0		</a:t>
            </a:r>
            <a:r>
              <a:rPr lang="de-CH" dirty="0">
                <a:solidFill>
                  <a:srgbClr val="0070C0"/>
                </a:solidFill>
              </a:rPr>
              <a:t>3 3 3 3 3 3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5 5 1 1 5 5		</a:t>
            </a:r>
            <a:r>
              <a:rPr lang="de-CH" dirty="0">
                <a:solidFill>
                  <a:srgbClr val="00B050"/>
                </a:solidFill>
              </a:rPr>
              <a:t>0 0 3 3 0 0		</a:t>
            </a:r>
            <a:r>
              <a:rPr lang="de-CH" dirty="0">
                <a:solidFill>
                  <a:srgbClr val="0070C0"/>
                </a:solidFill>
              </a:rPr>
              <a:t>3 3 3 3 3 3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		</a:t>
            </a:r>
            <a:r>
              <a:rPr lang="de-CH" dirty="0">
                <a:solidFill>
                  <a:srgbClr val="00B050"/>
                </a:solidFill>
              </a:rPr>
              <a:t>0 0 0 0 3 3		</a:t>
            </a:r>
            <a:r>
              <a:rPr lang="de-CH" dirty="0">
                <a:solidFill>
                  <a:srgbClr val="0070C0"/>
                </a:solidFill>
              </a:rPr>
              <a:t>4 4 4 4 4 4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</a:t>
            </a:r>
            <a:r>
              <a:rPr lang="de-CH" dirty="0"/>
              <a:t>		</a:t>
            </a:r>
            <a:r>
              <a:rPr lang="de-CH" dirty="0">
                <a:solidFill>
                  <a:srgbClr val="00B050"/>
                </a:solidFill>
              </a:rPr>
              <a:t>0 0 0 0 3 3		</a:t>
            </a:r>
            <a:r>
              <a:rPr lang="de-CH" dirty="0">
                <a:solidFill>
                  <a:srgbClr val="0070C0"/>
                </a:solidFill>
              </a:rPr>
              <a:t>4 4 4 4 4 4</a:t>
            </a:r>
          </a:p>
        </p:txBody>
      </p:sp>
    </p:spTree>
    <p:extLst>
      <p:ext uri="{BB962C8B-B14F-4D97-AF65-F5344CB8AC3E}">
        <p14:creationId xmlns:p14="http://schemas.microsoft.com/office/powerpoint/2010/main" val="28379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Common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2050" name="Picture 2" descr="Image result for lossy vs loss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36" y="1759637"/>
            <a:ext cx="4001469" cy="509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Lossless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endParaRPr lang="de-CH" dirty="0" smtClean="0"/>
          </a:p>
          <a:p>
            <a:r>
              <a:rPr lang="de-CH" dirty="0" smtClean="0"/>
              <a:t>Find </a:t>
            </a:r>
            <a:r>
              <a:rPr lang="de-CH" dirty="0" err="1" smtClean="0"/>
              <a:t>pixelgroups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occur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once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repeating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Replace</a:t>
            </a:r>
            <a:r>
              <a:rPr lang="de-CH" dirty="0" smtClean="0"/>
              <a:t> </a:t>
            </a:r>
            <a:r>
              <a:rPr lang="de-CH" dirty="0" err="1" smtClean="0"/>
              <a:t>pixelgroup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a </a:t>
            </a:r>
            <a:r>
              <a:rPr lang="de-CH" dirty="0" err="1" smtClean="0"/>
              <a:t>placeholder</a:t>
            </a:r>
            <a:r>
              <a:rPr lang="de-CH" dirty="0" smtClean="0"/>
              <a:t> (</a:t>
            </a:r>
            <a:r>
              <a:rPr lang="de-CH" dirty="0" err="1" smtClean="0"/>
              <a:t>key</a:t>
            </a:r>
            <a:r>
              <a:rPr lang="de-CH" dirty="0" smtClean="0"/>
              <a:t>)</a:t>
            </a:r>
          </a:p>
          <a:p>
            <a:r>
              <a:rPr lang="de-CH" dirty="0" smtClean="0"/>
              <a:t>Store original </a:t>
            </a:r>
            <a:r>
              <a:rPr lang="de-CH" dirty="0" err="1" smtClean="0"/>
              <a:t>value</a:t>
            </a:r>
            <a:r>
              <a:rPr lang="de-CH" dirty="0" smtClean="0"/>
              <a:t> </a:t>
            </a:r>
            <a:r>
              <a:rPr lang="de-CH" dirty="0" err="1" smtClean="0"/>
              <a:t>associated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 in a </a:t>
            </a:r>
            <a:r>
              <a:rPr lang="de-CH" dirty="0" err="1" smtClean="0"/>
              <a:t>dictionary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 Save </a:t>
            </a:r>
            <a:r>
              <a:rPr lang="de-CH" dirty="0" err="1">
                <a:sym typeface="Wingdings" panose="05000000000000000000" pitchFamily="2" charset="2"/>
              </a:rPr>
              <a:t>d</a:t>
            </a:r>
            <a:r>
              <a:rPr lang="de-CH" dirty="0" err="1" smtClean="0">
                <a:sym typeface="Wingdings" panose="05000000000000000000" pitchFamily="2" charset="2"/>
              </a:rPr>
              <a:t>ictionary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compressed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Less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storage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than</a:t>
            </a:r>
            <a:r>
              <a:rPr lang="de-CH" dirty="0" smtClean="0">
                <a:sym typeface="Wingdings" panose="05000000000000000000" pitchFamily="2" charset="2"/>
              </a:rPr>
              <a:t> Bitmap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12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553537" y="928985"/>
            <a:ext cx="181330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0 0 0 0 0 0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1 2 1 2 1 2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452" y="1288408"/>
            <a:ext cx="5110735" cy="37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0 0 0 0 0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0 0 1 2 1 2 1 2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0329" y="2533804"/>
            <a:ext cx="226679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A 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1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2547" y="4806946"/>
            <a:ext cx="177084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A 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1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04470" y="1339529"/>
            <a:ext cx="972350" cy="2768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Down Arrow 10"/>
          <p:cNvSpPr/>
          <p:nvPr/>
        </p:nvSpPr>
        <p:spPr>
          <a:xfrm>
            <a:off x="6716493" y="1795153"/>
            <a:ext cx="402956" cy="68148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Down Arrow 11"/>
          <p:cNvSpPr/>
          <p:nvPr/>
        </p:nvSpPr>
        <p:spPr>
          <a:xfrm>
            <a:off x="6716493" y="4068294"/>
            <a:ext cx="402956" cy="68148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64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Problem</a:t>
            </a:r>
            <a:r>
              <a:rPr lang="de-CH" dirty="0" smtClean="0"/>
              <a:t>: </a:t>
            </a:r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repeating</a:t>
            </a:r>
            <a:r>
              <a:rPr lang="de-CH" dirty="0"/>
              <a:t> </a:t>
            </a:r>
            <a:r>
              <a:rPr lang="de-CH" dirty="0" err="1" smtClean="0"/>
              <a:t>patterns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b="1" dirty="0" smtClean="0">
                <a:sym typeface="Wingdings" panose="05000000000000000000" pitchFamily="2" charset="2"/>
              </a:rPr>
              <a:t>Naive </a:t>
            </a:r>
            <a:r>
              <a:rPr lang="de-CH" b="1" dirty="0" err="1" smtClean="0">
                <a:sym typeface="Wingdings" panose="05000000000000000000" pitchFamily="2" charset="2"/>
              </a:rPr>
              <a:t>solution</a:t>
            </a:r>
            <a:r>
              <a:rPr lang="de-CH" b="1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/>
              <a:t>compare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pair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pair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endParaRPr lang="de-CH" dirty="0" smtClean="0"/>
          </a:p>
          <a:p>
            <a:pPr lvl="1"/>
            <a:r>
              <a:rPr lang="de-CH" dirty="0" err="1" smtClean="0"/>
              <a:t>replace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found</a:t>
            </a:r>
            <a:r>
              <a:rPr lang="de-CH" dirty="0" smtClean="0"/>
              <a:t> </a:t>
            </a:r>
            <a:r>
              <a:rPr lang="de-CH" dirty="0" err="1" smtClean="0"/>
              <a:t>pairs</a:t>
            </a:r>
            <a:endParaRPr lang="de-CH" dirty="0" smtClean="0"/>
          </a:p>
          <a:p>
            <a:pPr lvl="1"/>
            <a:r>
              <a:rPr lang="de-CH" dirty="0" err="1" smtClean="0"/>
              <a:t>repeat</a:t>
            </a:r>
            <a:r>
              <a:rPr lang="de-CH" dirty="0" smtClean="0"/>
              <a:t> </a:t>
            </a:r>
            <a:r>
              <a:rPr lang="de-CH" dirty="0" err="1" smtClean="0"/>
              <a:t>until</a:t>
            </a:r>
            <a:r>
              <a:rPr lang="de-CH" dirty="0" smtClean="0"/>
              <a:t> </a:t>
            </a: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pairs</a:t>
            </a:r>
            <a:endParaRPr lang="de-CH" dirty="0" smtClean="0"/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Works, but </a:t>
            </a:r>
            <a:r>
              <a:rPr lang="de-CH" dirty="0" err="1" smtClean="0">
                <a:sym typeface="Wingdings" panose="05000000000000000000" pitchFamily="2" charset="2"/>
              </a:rPr>
              <a:t>really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slow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b="1" dirty="0" smtClean="0">
                <a:sym typeface="Wingdings" panose="05000000000000000000" pitchFamily="2" charset="2"/>
              </a:rPr>
              <a:t>O(n^3)</a:t>
            </a:r>
          </a:p>
          <a:p>
            <a:r>
              <a:rPr lang="de-CH" b="1" dirty="0" err="1" smtClean="0">
                <a:sym typeface="Wingdings" panose="05000000000000000000" pitchFamily="2" charset="2"/>
              </a:rPr>
              <a:t>Better</a:t>
            </a:r>
            <a:r>
              <a:rPr lang="de-CH" b="1" dirty="0" smtClean="0">
                <a:sym typeface="Wingdings" panose="05000000000000000000" pitchFamily="2" charset="2"/>
              </a:rPr>
              <a:t> </a:t>
            </a:r>
            <a:r>
              <a:rPr lang="de-CH" b="1" dirty="0" err="1" smtClean="0">
                <a:sym typeface="Wingdings" panose="05000000000000000000" pitchFamily="2" charset="2"/>
              </a:rPr>
              <a:t>solution</a:t>
            </a:r>
            <a:r>
              <a:rPr lang="de-CH" b="1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Use</a:t>
            </a:r>
            <a:r>
              <a:rPr lang="de-CH" dirty="0" smtClean="0">
                <a:sym typeface="Wingdings" panose="05000000000000000000" pitchFamily="2" charset="2"/>
              </a:rPr>
              <a:t> a </a:t>
            </a:r>
            <a:r>
              <a:rPr lang="de-CH" dirty="0" err="1" smtClean="0">
                <a:sym typeface="Wingdings" panose="05000000000000000000" pitchFamily="2" charset="2"/>
              </a:rPr>
              <a:t>hashtable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count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</a:t>
            </a:r>
            <a:r>
              <a:rPr lang="de-CH" dirty="0" err="1" smtClean="0">
                <a:sym typeface="Wingdings" panose="05000000000000000000" pitchFamily="2" charset="2"/>
              </a:rPr>
              <a:t>hat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pairs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occur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more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than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once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Still a </a:t>
            </a:r>
            <a:r>
              <a:rPr lang="de-CH" dirty="0" err="1" smtClean="0">
                <a:sym typeface="Wingdings" panose="05000000000000000000" pitchFamily="2" charset="2"/>
              </a:rPr>
              <a:t>problem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Hashtable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way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too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big</a:t>
            </a:r>
            <a:r>
              <a:rPr lang="de-CH" dirty="0" smtClean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Solution: </a:t>
            </a:r>
            <a:r>
              <a:rPr lang="de-CH" dirty="0" err="1" smtClean="0">
                <a:sym typeface="Wingdings" panose="05000000000000000000" pitchFamily="2" charset="2"/>
              </a:rPr>
              <a:t>Use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matlab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sparse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matrix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function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(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store</a:t>
            </a:r>
            <a:r>
              <a:rPr lang="de-CH" dirty="0" smtClean="0">
                <a:sym typeface="Wingdings" panose="05000000000000000000" pitchFamily="2" charset="2"/>
              </a:rPr>
              <a:t> non-zeros)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a </a:t>
            </a:r>
            <a:r>
              <a:rPr lang="de-CH" dirty="0" err="1" smtClean="0">
                <a:sym typeface="Wingdings" panose="05000000000000000000" pitchFamily="2" charset="2"/>
              </a:rPr>
              <a:t>lot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faster</a:t>
            </a:r>
            <a:r>
              <a:rPr lang="de-CH" dirty="0" smtClean="0">
                <a:sym typeface="Wingdings" panose="05000000000000000000" pitchFamily="2" charset="2"/>
              </a:rPr>
              <a:t>!  </a:t>
            </a:r>
            <a:r>
              <a:rPr lang="de-CH" dirty="0" err="1" smtClean="0">
                <a:sym typeface="Wingdings" panose="05000000000000000000" pitchFamily="2" charset="2"/>
              </a:rPr>
              <a:t>worst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case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b="1" dirty="0" smtClean="0">
                <a:sym typeface="Wingdings" panose="05000000000000000000" pitchFamily="2" charset="2"/>
              </a:rPr>
              <a:t>O(n^2), </a:t>
            </a:r>
            <a:r>
              <a:rPr lang="de-CH" dirty="0" err="1" smtClean="0">
                <a:sym typeface="Wingdings" panose="05000000000000000000" pitchFamily="2" charset="2"/>
              </a:rPr>
              <a:t>best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case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b="1" dirty="0" smtClean="0">
                <a:sym typeface="Wingdings" panose="05000000000000000000" pitchFamily="2" charset="2"/>
              </a:rPr>
              <a:t>O(n * log(n))</a:t>
            </a:r>
            <a:endParaRPr lang="de-CH" b="1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14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b="1" dirty="0" smtClean="0"/>
              <a:t>Problem</a:t>
            </a:r>
            <a:r>
              <a:rPr lang="de-CH" dirty="0" smtClean="0"/>
              <a:t>: </a:t>
            </a:r>
            <a:r>
              <a:rPr lang="de-CH" sz="4000" dirty="0" err="1"/>
              <a:t>Described</a:t>
            </a:r>
            <a:r>
              <a:rPr lang="de-CH" sz="4000" dirty="0"/>
              <a:t> </a:t>
            </a:r>
            <a:r>
              <a:rPr lang="de-CH" sz="4000" dirty="0" err="1"/>
              <a:t>algorithm</a:t>
            </a:r>
            <a:r>
              <a:rPr lang="de-CH" sz="4000" dirty="0"/>
              <a:t> </a:t>
            </a:r>
            <a:r>
              <a:rPr lang="de-CH" sz="4000" dirty="0" err="1"/>
              <a:t>only</a:t>
            </a:r>
            <a:r>
              <a:rPr lang="de-CH" sz="4000" dirty="0"/>
              <a:t> </a:t>
            </a:r>
            <a:r>
              <a:rPr lang="de-CH" sz="4000" dirty="0" err="1"/>
              <a:t>works</a:t>
            </a:r>
            <a:r>
              <a:rPr lang="de-CH" sz="4000" dirty="0"/>
              <a:t> </a:t>
            </a:r>
            <a:r>
              <a:rPr lang="de-CH" sz="4000" dirty="0" err="1"/>
              <a:t>for</a:t>
            </a:r>
            <a:r>
              <a:rPr lang="de-CH" sz="4000" dirty="0"/>
              <a:t> </a:t>
            </a:r>
            <a:r>
              <a:rPr lang="de-CH" sz="4000" dirty="0" err="1"/>
              <a:t>single</a:t>
            </a:r>
            <a:r>
              <a:rPr lang="de-CH" sz="4000" dirty="0"/>
              <a:t> </a:t>
            </a:r>
            <a:r>
              <a:rPr lang="de-CH" sz="4000" dirty="0" err="1"/>
              <a:t>value</a:t>
            </a:r>
            <a:r>
              <a:rPr lang="de-CH" sz="4000" dirty="0"/>
              <a:t> </a:t>
            </a:r>
            <a:r>
              <a:rPr lang="de-CH" sz="4000" dirty="0" err="1"/>
              <a:t>pixels</a:t>
            </a:r>
            <a:r>
              <a:rPr lang="de-CH" sz="4000" dirty="0"/>
              <a:t> (</a:t>
            </a:r>
            <a:r>
              <a:rPr lang="de-CH" sz="4000" dirty="0" err="1"/>
              <a:t>grayscale</a:t>
            </a:r>
            <a:r>
              <a:rPr lang="de-CH" sz="4000" dirty="0"/>
              <a:t> </a:t>
            </a:r>
            <a:r>
              <a:rPr lang="de-CH" sz="4000" dirty="0" err="1"/>
              <a:t>images</a:t>
            </a:r>
            <a:r>
              <a:rPr lang="de-CH" sz="4000" dirty="0"/>
              <a:t>)</a:t>
            </a:r>
            <a:br>
              <a:rPr lang="de-CH" sz="4000" dirty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want</a:t>
            </a:r>
            <a:r>
              <a:rPr lang="de-CH" dirty="0" smtClean="0"/>
              <a:t> RGB!</a:t>
            </a:r>
          </a:p>
          <a:p>
            <a:r>
              <a:rPr lang="de-CH" b="1" dirty="0" smtClean="0"/>
              <a:t>Naive </a:t>
            </a:r>
            <a:r>
              <a:rPr lang="de-CH" b="1" dirty="0" err="1" smtClean="0"/>
              <a:t>solution</a:t>
            </a:r>
            <a:r>
              <a:rPr lang="de-CH" dirty="0" smtClean="0"/>
              <a:t>: Just </a:t>
            </a:r>
            <a:r>
              <a:rPr lang="de-CH" dirty="0" err="1" smtClean="0"/>
              <a:t>run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smtClean="0"/>
              <a:t> 3x (</a:t>
            </a:r>
            <a:r>
              <a:rPr lang="de-CH" dirty="0" err="1" smtClean="0"/>
              <a:t>once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R, G, </a:t>
            </a:r>
            <a:r>
              <a:rPr lang="de-CH" dirty="0"/>
              <a:t>B</a:t>
            </a:r>
            <a:r>
              <a:rPr lang="de-CH" dirty="0" smtClean="0"/>
              <a:t>)</a:t>
            </a:r>
          </a:p>
          <a:p>
            <a:r>
              <a:rPr lang="de-CH" b="1" dirty="0" err="1" smtClean="0"/>
              <a:t>Better</a:t>
            </a:r>
            <a:r>
              <a:rPr lang="de-CH" b="1" dirty="0" smtClean="0"/>
              <a:t> </a:t>
            </a:r>
            <a:r>
              <a:rPr lang="de-CH" b="1" dirty="0" err="1" smtClean="0"/>
              <a:t>solution</a:t>
            </a:r>
            <a:r>
              <a:rPr lang="de-CH" b="1" dirty="0" smtClean="0"/>
              <a:t>: </a:t>
            </a:r>
            <a:r>
              <a:rPr lang="de-CH" dirty="0" err="1" smtClean="0"/>
              <a:t>Treat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vector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Advantage: </a:t>
            </a:r>
            <a:r>
              <a:rPr lang="de-CH" dirty="0" err="1" smtClean="0"/>
              <a:t>pairs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same </a:t>
            </a:r>
            <a:r>
              <a:rPr lang="de-CH" dirty="0" err="1" smtClean="0"/>
              <a:t>value</a:t>
            </a:r>
            <a:r>
              <a:rPr lang="de-CH" dirty="0" smtClean="0"/>
              <a:t>, </a:t>
            </a:r>
            <a:r>
              <a:rPr lang="de-CH" dirty="0" err="1" smtClean="0"/>
              <a:t>even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different </a:t>
            </a:r>
            <a:r>
              <a:rPr lang="de-CH" dirty="0" err="1" smtClean="0"/>
              <a:t>colors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dictionary</a:t>
            </a:r>
            <a:r>
              <a:rPr lang="de-CH" dirty="0" smtClean="0"/>
              <a:t> </a:t>
            </a:r>
            <a:r>
              <a:rPr lang="de-CH" dirty="0" err="1" smtClean="0"/>
              <a:t>entry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Better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compression</a:t>
            </a:r>
            <a:r>
              <a:rPr lang="de-CH" dirty="0" smtClean="0">
                <a:sym typeface="Wingdings" panose="05000000000000000000" pitchFamily="2" charset="2"/>
              </a:rPr>
              <a:t> (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1 </a:t>
            </a:r>
            <a:r>
              <a:rPr lang="de-CH" dirty="0" err="1" smtClean="0">
                <a:sym typeface="Wingdings" panose="05000000000000000000" pitchFamily="2" charset="2"/>
              </a:rPr>
              <a:t>dictionary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instead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3)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 smtClean="0">
              <a:sym typeface="Wingdings" panose="05000000000000000000" pitchFamily="2" charset="2"/>
            </a:endParaRPr>
          </a:p>
          <a:p>
            <a:pPr marL="530352" lvl="1" indent="0">
              <a:buNone/>
            </a:pPr>
            <a:r>
              <a:rPr lang="de-CH" dirty="0" smtClean="0">
                <a:solidFill>
                  <a:srgbClr val="FF0000"/>
                </a:solidFill>
                <a:sym typeface="Wingdings" panose="05000000000000000000" pitchFamily="2" charset="2"/>
              </a:rPr>
              <a:t>0 0 2 1 2 1 3 3 2 3 3 3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smtClean="0">
                <a:solidFill>
                  <a:srgbClr val="00B050"/>
                </a:solidFill>
                <a:sym typeface="Wingdings" panose="05000000000000000000" pitchFamily="2" charset="2"/>
              </a:rPr>
              <a:t>2 4 5 7 3 3 2 1 0 0 1 2 3 </a:t>
            </a:r>
            <a:r>
              <a:rPr lang="de-CH" dirty="0" smtClean="0">
                <a:solidFill>
                  <a:srgbClr val="0070C0"/>
                </a:solidFill>
                <a:sym typeface="Wingdings" panose="05000000000000000000" pitchFamily="2" charset="2"/>
              </a:rPr>
              <a:t>3 2 2 2 1 2 3 3 2 2 1 1</a:t>
            </a:r>
            <a:endParaRPr lang="de-C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r>
              <a:rPr lang="de-CH" dirty="0" smtClean="0"/>
              <a:t> (TODO)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07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503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Franklin Gothic Book</vt:lpstr>
      <vt:lpstr>Wingdings</vt:lpstr>
      <vt:lpstr>Crop</vt:lpstr>
      <vt:lpstr>Image Compression</vt:lpstr>
      <vt:lpstr>Goal</vt:lpstr>
      <vt:lpstr>Image and Pixel representation </vt:lpstr>
      <vt:lpstr>Common compression algorithms</vt:lpstr>
      <vt:lpstr>Idea for Algorithm</vt:lpstr>
      <vt:lpstr>PowerPoint Presentation</vt:lpstr>
      <vt:lpstr>Problem: Finding repeating patterns</vt:lpstr>
      <vt:lpstr>Problem: Described algorithm only works for single value pixels (grayscale images) </vt:lpstr>
      <vt:lpstr>Results (TODO)</vt:lpstr>
      <vt:lpstr>Demo</vt:lpstr>
      <vt:lpstr>Improving the Algorithm</vt:lpstr>
      <vt:lpstr>Conlusion (TODO maybe?)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</dc:title>
  <dc:creator>Patric Steiner</dc:creator>
  <cp:lastModifiedBy>Patric Steiner</cp:lastModifiedBy>
  <cp:revision>21</cp:revision>
  <dcterms:created xsi:type="dcterms:W3CDTF">2017-06-07T04:27:36Z</dcterms:created>
  <dcterms:modified xsi:type="dcterms:W3CDTF">2017-06-07T11:25:27Z</dcterms:modified>
</cp:coreProperties>
</file>