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666" y="-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6628-6DEC-46B3-A656-A214AC24007E}" type="datetimeFigureOut">
              <a:rPr lang="en-SG" smtClean="0"/>
              <a:t>11/9/2013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242-9E7A-45C8-B155-163CFABD9D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712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6628-6DEC-46B3-A656-A214AC24007E}" type="datetimeFigureOut">
              <a:rPr lang="en-SG" smtClean="0"/>
              <a:t>11/9/2013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242-9E7A-45C8-B155-163CFABD9D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017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6628-6DEC-46B3-A656-A214AC24007E}" type="datetimeFigureOut">
              <a:rPr lang="en-SG" smtClean="0"/>
              <a:t>11/9/2013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242-9E7A-45C8-B155-163CFABD9D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281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6628-6DEC-46B3-A656-A214AC24007E}" type="datetimeFigureOut">
              <a:rPr lang="en-SG" smtClean="0"/>
              <a:t>11/9/2013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242-9E7A-45C8-B155-163CFABD9D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417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6628-6DEC-46B3-A656-A214AC24007E}" type="datetimeFigureOut">
              <a:rPr lang="en-SG" smtClean="0"/>
              <a:t>11/9/2013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242-9E7A-45C8-B155-163CFABD9D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879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6628-6DEC-46B3-A656-A214AC24007E}" type="datetimeFigureOut">
              <a:rPr lang="en-SG" smtClean="0"/>
              <a:t>11/9/2013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242-9E7A-45C8-B155-163CFABD9D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055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6628-6DEC-46B3-A656-A214AC24007E}" type="datetimeFigureOut">
              <a:rPr lang="en-SG" smtClean="0"/>
              <a:t>11/9/2013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242-9E7A-45C8-B155-163CFABD9D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77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6628-6DEC-46B3-A656-A214AC24007E}" type="datetimeFigureOut">
              <a:rPr lang="en-SG" smtClean="0"/>
              <a:t>11/9/2013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242-9E7A-45C8-B155-163CFABD9D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00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6628-6DEC-46B3-A656-A214AC24007E}" type="datetimeFigureOut">
              <a:rPr lang="en-SG" smtClean="0"/>
              <a:t>11/9/2013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242-9E7A-45C8-B155-163CFABD9D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156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6628-6DEC-46B3-A656-A214AC24007E}" type="datetimeFigureOut">
              <a:rPr lang="en-SG" smtClean="0"/>
              <a:t>11/9/2013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242-9E7A-45C8-B155-163CFABD9D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296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6628-6DEC-46B3-A656-A214AC24007E}" type="datetimeFigureOut">
              <a:rPr lang="en-SG" smtClean="0"/>
              <a:t>11/9/2013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242-9E7A-45C8-B155-163CFABD9D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497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6628-6DEC-46B3-A656-A214AC24007E}" type="datetimeFigureOut">
              <a:rPr lang="en-SG" smtClean="0"/>
              <a:t>11/9/2013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D242-9E7A-45C8-B155-163CFABD9D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91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1728192"/>
          </a:xfrm>
        </p:spPr>
        <p:txBody>
          <a:bodyPr>
            <a:noAutofit/>
          </a:bodyPr>
          <a:lstStyle/>
          <a:p>
            <a:pPr algn="l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1-Day Workshop on Singapore Politics</a:t>
            </a:r>
            <a:b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Date/Day : Sat, 14 Sept 2013, 8.00 am – 6.00 pm, LT 11</a:t>
            </a:r>
            <a:b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 : from classroom to real politics – how policies are made, understood and implemented in Singapore</a:t>
            </a:r>
            <a:endParaRPr lang="en-SG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916832"/>
            <a:ext cx="9036496" cy="494116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b="1" u="sng" dirty="0" smtClean="0"/>
              <a:t>TOPICS AND GROUPS FOR BREAKOUT SESSIONS</a:t>
            </a:r>
          </a:p>
          <a:p>
            <a:pPr>
              <a:lnSpc>
                <a:spcPct val="80000"/>
              </a:lnSpc>
            </a:pPr>
            <a:r>
              <a:rPr lang="en-SG" sz="2400" dirty="0" smtClean="0"/>
              <a:t>What were the </a:t>
            </a:r>
            <a:r>
              <a:rPr lang="en-SG" sz="2400" b="1" dirty="0" smtClean="0"/>
              <a:t>key issues </a:t>
            </a:r>
            <a:r>
              <a:rPr lang="en-SG" sz="2400" dirty="0" smtClean="0"/>
              <a:t>facing Singapore in the pre-NDR era? </a:t>
            </a:r>
            <a:r>
              <a:rPr lang="en-SG" sz="2400" b="1" dirty="0" smtClean="0"/>
              <a:t>D1 D6 E3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SG" sz="2400" dirty="0" smtClean="0"/>
              <a:t>What were the key NDR initiatives on </a:t>
            </a:r>
            <a:r>
              <a:rPr lang="en-SG" sz="2400" b="1" dirty="0" smtClean="0"/>
              <a:t>housing</a:t>
            </a:r>
            <a:r>
              <a:rPr lang="en-SG" sz="2400" dirty="0" smtClean="0"/>
              <a:t> and how effective will they be? </a:t>
            </a:r>
            <a:r>
              <a:rPr lang="en-SG" sz="2400" b="1" dirty="0" smtClean="0"/>
              <a:t>D2 E1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SG" sz="2400" dirty="0" smtClean="0"/>
              <a:t>What </a:t>
            </a:r>
            <a:r>
              <a:rPr lang="en-SG" sz="2400" dirty="0" smtClean="0"/>
              <a:t>were the key NDR initiatives on </a:t>
            </a:r>
            <a:r>
              <a:rPr lang="en-SG" sz="2400" b="1" dirty="0" smtClean="0"/>
              <a:t>education</a:t>
            </a:r>
            <a:r>
              <a:rPr lang="en-SG" sz="2400" dirty="0" smtClean="0"/>
              <a:t> and how effective will they be? </a:t>
            </a:r>
            <a:r>
              <a:rPr lang="en-SG" sz="2400" b="1" dirty="0" smtClean="0"/>
              <a:t>D3 E2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SG" sz="2400" dirty="0" smtClean="0"/>
              <a:t>What </a:t>
            </a:r>
            <a:r>
              <a:rPr lang="en-SG" sz="2400" dirty="0" smtClean="0"/>
              <a:t>were the key initiatives on </a:t>
            </a:r>
            <a:r>
              <a:rPr lang="en-SG" sz="2400" b="1" dirty="0" smtClean="0"/>
              <a:t>healthcare </a:t>
            </a:r>
            <a:r>
              <a:rPr lang="en-SG" sz="2400" dirty="0" smtClean="0"/>
              <a:t>and how effective will they be? </a:t>
            </a:r>
            <a:r>
              <a:rPr lang="en-SG" sz="2400" b="1" dirty="0" smtClean="0"/>
              <a:t>D4 E4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altLang="ja-JP" sz="2400" dirty="0" smtClean="0">
                <a:ea typeface="ＭＳ Ｐゴシック" charset="-128"/>
              </a:rPr>
              <a:t>In view of the various NDR initiatives, what can I/We do to create a </a:t>
            </a:r>
            <a:r>
              <a:rPr lang="en-US" altLang="ja-JP" sz="2400" b="1" dirty="0" smtClean="0">
                <a:ea typeface="ＭＳ Ｐゴシック" charset="-128"/>
              </a:rPr>
              <a:t>better Singaporean Nation</a:t>
            </a:r>
            <a:r>
              <a:rPr lang="en-US" altLang="ja-JP" sz="2400" dirty="0" smtClean="0">
                <a:ea typeface="ＭＳ Ｐゴシック" charset="-128"/>
              </a:rPr>
              <a:t>? </a:t>
            </a:r>
            <a:r>
              <a:rPr lang="en-US" altLang="ja-JP" sz="2400" b="1" dirty="0" smtClean="0">
                <a:ea typeface="ＭＳ Ｐゴシック" charset="-128"/>
              </a:rPr>
              <a:t>D5 E5 E6</a:t>
            </a:r>
            <a:endParaRPr lang="en-SG" sz="2400" b="1" dirty="0" smtClean="0"/>
          </a:p>
          <a:p>
            <a:pPr>
              <a:lnSpc>
                <a:spcPct val="80000"/>
              </a:lnSpc>
            </a:pPr>
            <a:endParaRPr lang="en-SG" sz="2400" dirty="0" smtClean="0"/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endParaRPr lang="en-SG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6801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28800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1-Day Workshop on Singapore Politics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Date/Day : Sat, 14 Sept 2013, 8.00 am – 6.00 pm, LT 11</a:t>
            </a:r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/>
              <a:t>PROGRAMME</a:t>
            </a:r>
            <a:endParaRPr lang="en-SG" sz="3600" b="1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8800"/>
            <a:ext cx="9144000" cy="52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8 – 8.30 AM       : REGISTRATION</a:t>
            </a:r>
          </a:p>
          <a:p>
            <a:r>
              <a:rPr lang="en-US" dirty="0" smtClean="0"/>
              <a:t>9 – 10.00 AM     : OPENING by Minister</a:t>
            </a:r>
          </a:p>
          <a:p>
            <a:r>
              <a:rPr lang="en-US" dirty="0" smtClean="0"/>
              <a:t>10-10.30 AM      : TEA </a:t>
            </a:r>
          </a:p>
          <a:p>
            <a:r>
              <a:rPr lang="en-US" dirty="0" smtClean="0"/>
              <a:t>10.30-12.00       : PLENARY SESSION by 2 Policy Makers</a:t>
            </a:r>
          </a:p>
          <a:p>
            <a:r>
              <a:rPr lang="en-US" dirty="0" smtClean="0"/>
              <a:t>12-1.00 PM        : LUNCH</a:t>
            </a:r>
          </a:p>
          <a:p>
            <a:r>
              <a:rPr lang="en-US" dirty="0" smtClean="0"/>
              <a:t>1- 3.00 PM         :  BREAKOUT SESSIONS IN 10 DIFFERENT  SEMINAR ROOMS, BLK AS 3</a:t>
            </a:r>
          </a:p>
          <a:p>
            <a:r>
              <a:rPr lang="en-US" dirty="0" smtClean="0"/>
              <a:t>3 – 3.30 PM       : TEA</a:t>
            </a:r>
          </a:p>
          <a:p>
            <a:r>
              <a:rPr lang="en-US" dirty="0" smtClean="0"/>
              <a:t>3.30 – 4.30 PM  : RAPPORTEURS</a:t>
            </a:r>
          </a:p>
          <a:p>
            <a:r>
              <a:rPr lang="en-US" dirty="0" smtClean="0"/>
              <a:t>4.30-5.30            : DIALOGUE with Minister</a:t>
            </a:r>
          </a:p>
          <a:p>
            <a:r>
              <a:rPr lang="en-US" dirty="0" smtClean="0"/>
              <a:t>5.30                     : CLOSING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76576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168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1-Day Workshop on Singapore Politics Date/Day : Sat, 14 Sept 2013, 8.00 am – 6.00 pm, LT 11 Theme : from classroom to real politics – how policies are made, understood and implemented in Singapore</vt:lpstr>
      <vt:lpstr>1-Day Workshop on Singapore Politics Date/Day : Sat, 14 Sept 2013, 8.00 am – 6.00 pm, LT 11 PROGRAMME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1-Day Workshop on Singapore Politics Date/Day : Sat, 14 Sept 2013, 8.00 am – 6.00 pm, LT 11 Theme : from classroom to real politics – how policies are made, understood and implemented in Sin</dc:title>
  <dc:creator>Singh, Bilveer</dc:creator>
  <cp:lastModifiedBy>Singh, Bilveer</cp:lastModifiedBy>
  <cp:revision>4</cp:revision>
  <dcterms:created xsi:type="dcterms:W3CDTF">2013-09-10T23:41:38Z</dcterms:created>
  <dcterms:modified xsi:type="dcterms:W3CDTF">2013-09-11T00:05:25Z</dcterms:modified>
</cp:coreProperties>
</file>