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9" r:id="rId3"/>
    <p:sldId id="259" r:id="rId4"/>
    <p:sldId id="261" r:id="rId5"/>
    <p:sldId id="267" r:id="rId6"/>
    <p:sldId id="268" r:id="rId7"/>
    <p:sldId id="263" r:id="rId8"/>
    <p:sldId id="270" r:id="rId9"/>
    <p:sldId id="272" r:id="rId10"/>
    <p:sldId id="27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8DBD9D-7780-4055-B076-C59A0A6F8FA7}" type="datetimeFigureOut">
              <a:rPr lang="zh-CN" altLang="en-US" smtClean="0"/>
              <a:t>2012/9/13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CS2010 Lab 03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7189" y="342174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2012/09/13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Yuan </a:t>
            </a:r>
            <a:r>
              <a:rPr lang="en-US" altLang="zh-CN" sz="3200" dirty="0" err="1" smtClean="0"/>
              <a:t>Yuan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11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84249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PS2</a:t>
            </a:r>
          </a:p>
          <a:p>
            <a:r>
              <a:rPr lang="en-US" altLang="zh-CN" sz="2800" dirty="0" smtClean="0"/>
              <a:t>when n&lt;=10…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use an array, forget about heap/BST…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when n&lt;=20000</a:t>
            </a:r>
          </a:p>
          <a:p>
            <a:r>
              <a:rPr lang="en-US" altLang="zh-CN" sz="2800" dirty="0" smtClean="0"/>
              <a:t>Map names with their position in heap</a:t>
            </a:r>
          </a:p>
          <a:p>
            <a:r>
              <a:rPr lang="en-US" altLang="zh-CN" sz="2800" dirty="0" smtClean="0"/>
              <a:t>Use BST</a:t>
            </a:r>
          </a:p>
          <a:p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6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53943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PS3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983" y="707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633" y="184482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Connected components of a Graph </a:t>
            </a:r>
          </a:p>
          <a:p>
            <a:r>
              <a:rPr lang="en-US" altLang="zh-CN" sz="2800" dirty="0" smtClean="0"/>
              <a:t>algorithm: flood-fill(</a:t>
            </a:r>
            <a:r>
              <a:rPr lang="en-US" altLang="zh-CN" sz="2800" dirty="0" err="1" smtClean="0"/>
              <a:t>dfs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bfs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Strong Connected Components in a Directed Graph.</a:t>
            </a:r>
          </a:p>
          <a:p>
            <a:r>
              <a:rPr lang="en-US" altLang="zh-CN" sz="2800" dirty="0"/>
              <a:t>algorithm: </a:t>
            </a:r>
            <a:r>
              <a:rPr lang="en-US" altLang="zh-CN" sz="2800" dirty="0" err="1"/>
              <a:t>Tarjan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Kosaraju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9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Today’s Topic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g.cnbeta.com/newsimg/120913/03162316997677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97" y="2078991"/>
            <a:ext cx="6536689" cy="43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Lab Policies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879683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Be on time.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No Multithreading.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Discussion and Participation is encouraged.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Unless proved, No extension in the homework deadline.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You will be given a participation CA according to your performance in labs.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PS1 Discussion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276872"/>
            <a:ext cx="7300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Basic use of BST to implement a set.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In BST, we can get the sorted index of any key. (by looking at the size of any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4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PS1 – R Option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085" y="1368670"/>
            <a:ext cx="7300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Given String A &amp; B, determine whether B is a substring of A.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Java built-in method: </a:t>
            </a:r>
          </a:p>
          <a:p>
            <a:endParaRPr lang="en-US" altLang="zh-CN" sz="2800" dirty="0"/>
          </a:p>
          <a:p>
            <a:r>
              <a:rPr lang="en-US" altLang="zh-CN" sz="2800" dirty="0" err="1" smtClean="0"/>
              <a:t>A.indexOf</a:t>
            </a:r>
            <a:r>
              <a:rPr lang="en-US" altLang="zh-CN" sz="2800" dirty="0" smtClean="0"/>
              <a:t>(B) != -1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O(n^2)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Linear Method:</a:t>
            </a:r>
          </a:p>
          <a:p>
            <a:r>
              <a:rPr lang="en-US" altLang="zh-CN" sz="2800" dirty="0" smtClean="0"/>
              <a:t>Suffix Array/Suffix Tree</a:t>
            </a:r>
          </a:p>
          <a:p>
            <a:r>
              <a:rPr lang="en-US" altLang="zh-CN" sz="2800" dirty="0" smtClean="0"/>
              <a:t>KMP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957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13759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Data Structural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4901" y="733246"/>
            <a:ext cx="79141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Priority Queue(</a:t>
            </a:r>
            <a:r>
              <a:rPr lang="en-US" altLang="zh-CN" sz="2800" dirty="0" err="1" smtClean="0"/>
              <a:t>a.k.a</a:t>
            </a:r>
            <a:r>
              <a:rPr lang="en-US" altLang="zh-CN" sz="2800" dirty="0" smtClean="0"/>
              <a:t>, Heap)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 set of ordered Keys.</a:t>
            </a:r>
          </a:p>
          <a:p>
            <a:r>
              <a:rPr lang="en-US" altLang="zh-CN" sz="2800" dirty="0" smtClean="0"/>
              <a:t>O(n) in space</a:t>
            </a:r>
          </a:p>
          <a:p>
            <a:r>
              <a:rPr lang="en-US" altLang="zh-CN" sz="2800" dirty="0" smtClean="0"/>
              <a:t>O(log n) in insertion</a:t>
            </a:r>
          </a:p>
          <a:p>
            <a:r>
              <a:rPr lang="en-US" altLang="zh-CN" sz="2800" dirty="0" smtClean="0"/>
              <a:t>O(1) in getting the max/min Key</a:t>
            </a:r>
          </a:p>
          <a:p>
            <a:r>
              <a:rPr lang="en-US" altLang="zh-CN" sz="2800" dirty="0" smtClean="0"/>
              <a:t>O(log n) in deleting the </a:t>
            </a:r>
            <a:r>
              <a:rPr lang="en-US" altLang="zh-CN" sz="2800" dirty="0"/>
              <a:t>max/min </a:t>
            </a:r>
            <a:r>
              <a:rPr lang="en-US" altLang="zh-CN" sz="2800" dirty="0" smtClean="0"/>
              <a:t>Key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Compared to BST:</a:t>
            </a:r>
          </a:p>
          <a:p>
            <a:r>
              <a:rPr lang="en-US" altLang="zh-CN" sz="2800" dirty="0"/>
              <a:t>O(n) in space</a:t>
            </a:r>
          </a:p>
          <a:p>
            <a:r>
              <a:rPr lang="en-US" altLang="zh-CN" sz="2800" dirty="0"/>
              <a:t>O(log n) in insertion</a:t>
            </a:r>
          </a:p>
          <a:p>
            <a:r>
              <a:rPr lang="en-US" altLang="zh-CN" sz="2800" dirty="0" smtClean="0"/>
              <a:t>O(log n) </a:t>
            </a:r>
            <a:r>
              <a:rPr lang="en-US" altLang="zh-CN" sz="2800" dirty="0"/>
              <a:t>in getting the max/min Key</a:t>
            </a:r>
          </a:p>
          <a:p>
            <a:r>
              <a:rPr lang="en-US" altLang="zh-CN" sz="2800" dirty="0"/>
              <a:t>O(log n) in deleting </a:t>
            </a:r>
            <a:r>
              <a:rPr lang="en-US" altLang="zh-CN" sz="2800" dirty="0" smtClean="0"/>
              <a:t>any </a:t>
            </a:r>
            <a:r>
              <a:rPr lang="en-US" altLang="zh-CN" sz="2800" dirty="0"/>
              <a:t>Key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485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2520"/>
            <a:ext cx="84249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Priority Queue</a:t>
            </a:r>
          </a:p>
          <a:p>
            <a:endParaRPr lang="en-US" altLang="zh-CN" sz="2400" dirty="0"/>
          </a:p>
          <a:p>
            <a:r>
              <a:rPr lang="en-US" altLang="zh-CN" sz="2800" dirty="0" smtClean="0"/>
              <a:t>It’s always good to have Comparable Classes</a:t>
            </a:r>
          </a:p>
          <a:p>
            <a:r>
              <a:rPr lang="en-US" altLang="zh-CN" sz="2800" dirty="0" smtClean="0"/>
              <a:t>(i.e., Integer, String, Pair)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Internally implemented using heap: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Complete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Binary </a:t>
            </a:r>
            <a:r>
              <a:rPr lang="en-US" altLang="zh-CN" sz="2800" dirty="0" smtClean="0"/>
              <a:t>Tree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Complete Binary Tree can be easily stored in an array.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any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will have the min/max key at </a:t>
            </a:r>
            <a:r>
              <a:rPr lang="en-US" altLang="zh-CN" sz="2800" smtClean="0"/>
              <a:t>the root.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Priority Queue</a:t>
            </a:r>
          </a:p>
          <a:p>
            <a:endParaRPr lang="en-US" altLang="zh-CN" sz="2400" dirty="0" smtClean="0"/>
          </a:p>
          <a:p>
            <a:r>
              <a:rPr lang="en-US" altLang="zh-CN" sz="2800" dirty="0" smtClean="0"/>
              <a:t>Q. How to modify it so I can update/delete specific element?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For example, we have card 1-N(N is fixed), each card has a number. we can modify card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or throw away card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. we need to keep track of the minimum card.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A. using a array of pointer to point at the element in the heap.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7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84249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Priority Queue</a:t>
            </a:r>
          </a:p>
          <a:p>
            <a:endParaRPr lang="en-US" altLang="zh-CN" sz="2400" dirty="0" smtClean="0"/>
          </a:p>
          <a:p>
            <a:r>
              <a:rPr lang="en-US" altLang="zh-CN" sz="2800" dirty="0" smtClean="0"/>
              <a:t>Q. How to implement a big-root heap using an implemented small-root heap?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Let’s assume the elements inside are Integers.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A. map x to (Integer)((Double)–x</a:t>
            </a:r>
            <a:r>
              <a:rPr lang="en-US" altLang="zh-CN" sz="2800" dirty="0" smtClean="0">
                <a:solidFill>
                  <a:srgbClr val="FF0000"/>
                </a:solidFill>
              </a:rPr>
              <a:t>-1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787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TC102455596[[fn=春季]]</Template>
  <TotalTime>501</TotalTime>
  <Words>385</Words>
  <Application>Microsoft Office PowerPoint</Application>
  <PresentationFormat>全屏显示(4:3)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Spring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YuanYuan</dc:creator>
  <cp:lastModifiedBy>YuanYuan</cp:lastModifiedBy>
  <cp:revision>27</cp:revision>
  <dcterms:created xsi:type="dcterms:W3CDTF">2012-08-29T14:29:13Z</dcterms:created>
  <dcterms:modified xsi:type="dcterms:W3CDTF">2012-09-13T01:26:43Z</dcterms:modified>
</cp:coreProperties>
</file>