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9" r:id="rId3"/>
    <p:sldId id="269" r:id="rId4"/>
    <p:sldId id="261" r:id="rId5"/>
    <p:sldId id="267" r:id="rId6"/>
    <p:sldId id="268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8DBD9D-7780-4055-B076-C59A0A6F8FA7}" type="datetimeFigureOut">
              <a:rPr lang="zh-CN" altLang="en-US" smtClean="0"/>
              <a:t>2012/9/5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CS2010 Lab </a:t>
            </a:r>
            <a:r>
              <a:rPr lang="en-US" altLang="zh-CN" sz="6000" dirty="0" smtClean="0">
                <a:solidFill>
                  <a:srgbClr val="FF0000"/>
                </a:solidFill>
              </a:rPr>
              <a:t>02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7189" y="3421742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2012/09/06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Yuan </a:t>
            </a:r>
            <a:r>
              <a:rPr lang="en-US" altLang="zh-CN" sz="3200" dirty="0" err="1" smtClean="0"/>
              <a:t>Yuan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11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70C0"/>
                </a:solidFill>
              </a:rPr>
              <a:t>Lab Policies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879683"/>
            <a:ext cx="6480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Be on time.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No Multithreading.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Discussion and Participation is encouraged.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Unless proved, No extension in the homework deadline.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You will be given a participation CA according to your performance in labs.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7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0"/>
            <a:ext cx="107187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70C0"/>
                </a:solidFill>
              </a:rPr>
              <a:t>Self Intro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14445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Data Structural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276872"/>
            <a:ext cx="73001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Map :Mapping a unique, ordered Key to a certain Value.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Map&lt;Key, Value&gt;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In Java, two available implementation:</a:t>
            </a: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TreeMap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HashMap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14445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Data Structural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345" y="1772816"/>
            <a:ext cx="73001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Set: Can be viewed as mathematically defined “set”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Contains ordered Keys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In Java, two available implementation:</a:t>
            </a: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TreeSet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HashSet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Q: How to implement a Set using a Map?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14445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Data Structural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344" y="1772816"/>
            <a:ext cx="791411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method: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subMap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subMap</a:t>
            </a:r>
            <a:r>
              <a:rPr lang="en-US" altLang="zh-CN" sz="2000" dirty="0" smtClean="0">
                <a:solidFill>
                  <a:srgbClr val="FF0000"/>
                </a:solidFill>
              </a:rPr>
              <a:t>(K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r>
              <a:rPr lang="en-US" altLang="zh-CN" sz="2000" dirty="0" err="1">
                <a:solidFill>
                  <a:srgbClr val="FF0000"/>
                </a:solidFill>
              </a:rPr>
              <a:t>fromKey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boolean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r>
              <a:rPr lang="en-US" altLang="zh-CN" sz="2000" dirty="0" err="1">
                <a:solidFill>
                  <a:srgbClr val="FF0000"/>
                </a:solidFill>
              </a:rPr>
              <a:t>fromInclusive</a:t>
            </a:r>
            <a:r>
              <a:rPr lang="en-US" altLang="zh-CN" sz="2000" dirty="0">
                <a:solidFill>
                  <a:srgbClr val="FF0000"/>
                </a:solidFill>
              </a:rPr>
              <a:t>, 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r>
              <a:rPr lang="en-US" altLang="zh-CN" sz="2000" dirty="0" err="1">
                <a:solidFill>
                  <a:srgbClr val="FF0000"/>
                </a:solidFill>
              </a:rPr>
              <a:t>toKey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boolean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r>
              <a:rPr lang="en-US" altLang="zh-CN" sz="2000" dirty="0" err="1">
                <a:solidFill>
                  <a:srgbClr val="FF0000"/>
                </a:solidFill>
              </a:rPr>
              <a:t>toInclusive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 dirty="0"/>
              <a:t>Returns a view of the portion of this map whose keys range from </a:t>
            </a:r>
            <a:r>
              <a:rPr lang="en-US" altLang="zh-CN" sz="2800" dirty="0" err="1"/>
              <a:t>fromKey</a:t>
            </a:r>
            <a:r>
              <a:rPr lang="en-US" altLang="zh-CN" sz="2800" dirty="0"/>
              <a:t> to </a:t>
            </a:r>
            <a:r>
              <a:rPr lang="en-US" altLang="zh-CN" sz="2800" dirty="0" err="1"/>
              <a:t>toKey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PS1 subtask2 &amp; subtask 3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myMap.subMap</a:t>
            </a:r>
            <a:r>
              <a:rPr lang="en-US" altLang="zh-CN" sz="2800" dirty="0" smtClean="0">
                <a:solidFill>
                  <a:srgbClr val="FF0000"/>
                </a:solidFill>
              </a:rPr>
              <a:t>(start, end).size();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70863"/>
            <a:ext cx="84249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Problems</a:t>
            </a:r>
          </a:p>
          <a:p>
            <a:r>
              <a:rPr lang="en-US" altLang="zh-CN" sz="2400" dirty="0"/>
              <a:t>Indexing city names:</a:t>
            </a:r>
          </a:p>
          <a:p>
            <a:pPr lvl="1"/>
            <a:r>
              <a:rPr lang="en-US" altLang="zh-CN" sz="2400" dirty="0"/>
              <a:t>Given a list of city pairs, e.g.	</a:t>
            </a:r>
          </a:p>
          <a:p>
            <a:pPr lvl="2"/>
            <a:r>
              <a:rPr lang="en-US" altLang="zh-CN" sz="2400" dirty="0"/>
              <a:t>JAKARTA SINGAPORE</a:t>
            </a:r>
          </a:p>
          <a:p>
            <a:pPr lvl="2"/>
            <a:r>
              <a:rPr lang="en-US" altLang="zh-CN" sz="2400" dirty="0"/>
              <a:t>SINGAPORE SHANGHAI</a:t>
            </a:r>
          </a:p>
          <a:p>
            <a:pPr lvl="2"/>
            <a:r>
              <a:rPr lang="en-US" altLang="zh-CN" sz="2400" dirty="0"/>
              <a:t>SHANGHAI TOKYO</a:t>
            </a:r>
          </a:p>
          <a:p>
            <a:pPr lvl="2"/>
            <a:r>
              <a:rPr lang="en-US" altLang="zh-CN" sz="2400" dirty="0"/>
              <a:t>TOKYO SINGAPORE</a:t>
            </a:r>
          </a:p>
          <a:p>
            <a:pPr lvl="2"/>
            <a:r>
              <a:rPr lang="en-US" altLang="zh-CN" sz="2400" dirty="0"/>
              <a:t>TOKYO LOSANGELES, </a:t>
            </a:r>
            <a:r>
              <a:rPr lang="en-US" altLang="zh-CN" sz="2400" dirty="0" err="1"/>
              <a:t>etc</a:t>
            </a:r>
            <a:endParaRPr lang="en-US" altLang="zh-CN" sz="2400" dirty="0"/>
          </a:p>
          <a:p>
            <a:pPr lvl="1"/>
            <a:r>
              <a:rPr lang="en-US" altLang="zh-CN" sz="2400" dirty="0"/>
              <a:t>Replace these city names into integers from 0 to V-1, where V is the number of distinct city names in the list (V = 5 in the example above), the first city name that you see should be given integer 0, the next city name is integer 1 and so on, but the same city name should be given </a:t>
            </a:r>
            <a:r>
              <a:rPr lang="en-US" altLang="zh-CN" sz="2400" b="1" dirty="0"/>
              <a:t>the same index</a:t>
            </a:r>
            <a:r>
              <a:rPr lang="en-US" altLang="zh-CN" sz="2400" dirty="0"/>
              <a:t>!</a:t>
            </a:r>
          </a:p>
          <a:p>
            <a:pPr algn="ctr"/>
            <a:endParaRPr lang="en-US" altLang="zh-CN" sz="4000" dirty="0" smtClean="0">
              <a:solidFill>
                <a:srgbClr val="0070C0"/>
              </a:solidFill>
            </a:endParaRPr>
          </a:p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Solution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983" y="707886"/>
            <a:ext cx="870783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cityCount</a:t>
            </a:r>
            <a:r>
              <a:rPr lang="en-US" altLang="zh-CN" b="1" dirty="0"/>
              <a:t>=0;cityPair=0;</a:t>
            </a:r>
          </a:p>
          <a:p>
            <a:r>
              <a:rPr lang="en-US" altLang="zh-CN" b="1" dirty="0" err="1"/>
              <a:t>TreeMap</a:t>
            </a:r>
            <a:r>
              <a:rPr lang="en-US" altLang="zh-CN" b="1" dirty="0"/>
              <a:t> </a:t>
            </a:r>
            <a:r>
              <a:rPr lang="en-US" altLang="zh-CN" b="1" dirty="0" err="1"/>
              <a:t>cityMap</a:t>
            </a:r>
            <a:r>
              <a:rPr lang="en-US" altLang="zh-CN" b="1" dirty="0"/>
              <a:t> = new </a:t>
            </a:r>
            <a:r>
              <a:rPr lang="en-US" altLang="zh-CN" b="1" dirty="0" err="1"/>
              <a:t>TreeMap</a:t>
            </a:r>
            <a:r>
              <a:rPr lang="en-US" altLang="zh-CN" b="1" dirty="0"/>
              <a:t>&lt;</a:t>
            </a:r>
            <a:r>
              <a:rPr lang="en-US" altLang="zh-CN" b="1" dirty="0" err="1"/>
              <a:t>String,Integer</a:t>
            </a:r>
            <a:r>
              <a:rPr lang="en-US" altLang="zh-CN" b="1" dirty="0"/>
              <a:t>&gt;();</a:t>
            </a:r>
          </a:p>
          <a:p>
            <a:r>
              <a:rPr lang="en-US" altLang="zh-CN" b="1" dirty="0"/>
              <a:t>String </a:t>
            </a:r>
            <a:r>
              <a:rPr lang="en-US" altLang="zh-CN" b="1" dirty="0" err="1"/>
              <a:t>reverseMap</a:t>
            </a:r>
            <a:r>
              <a:rPr lang="en-US" altLang="zh-CN" b="1" dirty="0"/>
              <a:t>[</a:t>
            </a:r>
            <a:r>
              <a:rPr lang="en-US" altLang="zh-CN" b="1" dirty="0" err="1"/>
              <a:t>maxCity</a:t>
            </a:r>
            <a:r>
              <a:rPr lang="en-US" altLang="zh-CN" b="1" dirty="0"/>
              <a:t>] = new String </a:t>
            </a:r>
            <a:r>
              <a:rPr lang="en-US" altLang="zh-CN" b="1" dirty="0" err="1"/>
              <a:t>reverseMap</a:t>
            </a:r>
            <a:r>
              <a:rPr lang="en-US" altLang="zh-CN" b="1" dirty="0"/>
              <a:t>[</a:t>
            </a:r>
            <a:r>
              <a:rPr lang="en-US" altLang="zh-CN" b="1" dirty="0" err="1"/>
              <a:t>maxCity</a:t>
            </a:r>
            <a:r>
              <a:rPr lang="en-US" altLang="zh-CN" b="1" dirty="0"/>
              <a:t>]; </a:t>
            </a:r>
          </a:p>
          <a:p>
            <a:endParaRPr lang="en-US" altLang="zh-CN" b="1" dirty="0"/>
          </a:p>
          <a:p>
            <a:r>
              <a:rPr lang="en-US" altLang="zh-CN" b="1" dirty="0"/>
              <a:t>while (</a:t>
            </a:r>
            <a:r>
              <a:rPr lang="en-US" altLang="zh-CN" b="1" dirty="0" err="1"/>
              <a:t>stdin.hasNext</a:t>
            </a:r>
            <a:r>
              <a:rPr lang="en-US" altLang="zh-CN" b="1" dirty="0"/>
              <a:t>()) {</a:t>
            </a:r>
          </a:p>
          <a:p>
            <a:r>
              <a:rPr lang="en-US" altLang="zh-CN" b="1" dirty="0"/>
              <a:t>    city1 = </a:t>
            </a:r>
            <a:r>
              <a:rPr lang="en-US" altLang="zh-CN" b="1" dirty="0" err="1"/>
              <a:t>stdin.next</a:t>
            </a:r>
            <a:r>
              <a:rPr lang="en-US" altLang="zh-CN" b="1" dirty="0"/>
              <a:t>();</a:t>
            </a:r>
          </a:p>
          <a:p>
            <a:r>
              <a:rPr lang="en-US" altLang="zh-CN" b="1" dirty="0"/>
              <a:t>    city2 = </a:t>
            </a:r>
            <a:r>
              <a:rPr lang="en-US" altLang="zh-CN" b="1" dirty="0" err="1"/>
              <a:t>stdin.next</a:t>
            </a:r>
            <a:r>
              <a:rPr lang="en-US" altLang="zh-CN" b="1" dirty="0"/>
              <a:t>();</a:t>
            </a:r>
          </a:p>
          <a:p>
            <a:r>
              <a:rPr lang="en-US" altLang="zh-CN" b="1" dirty="0"/>
              <a:t>    if (!</a:t>
            </a:r>
            <a:r>
              <a:rPr lang="en-US" altLang="zh-CN" b="1" dirty="0" err="1"/>
              <a:t>cityMap.contains</a:t>
            </a:r>
            <a:r>
              <a:rPr lang="en-US" altLang="zh-CN" b="1" dirty="0"/>
              <a:t>(city1)) {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cityMap.put</a:t>
            </a:r>
            <a:r>
              <a:rPr lang="en-US" altLang="zh-CN" b="1" dirty="0"/>
              <a:t>(city1,cityCount);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reverseMap</a:t>
            </a:r>
            <a:r>
              <a:rPr lang="en-US" altLang="zh-CN" b="1" dirty="0"/>
              <a:t>[</a:t>
            </a:r>
            <a:r>
              <a:rPr lang="en-US" altLang="zh-CN" b="1" dirty="0" err="1"/>
              <a:t>cityCount</a:t>
            </a:r>
            <a:r>
              <a:rPr lang="en-US" altLang="zh-CN" b="1" dirty="0"/>
              <a:t>] = city1;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cityCount</a:t>
            </a:r>
            <a:r>
              <a:rPr lang="en-US" altLang="zh-CN" b="1" dirty="0"/>
              <a:t>++;</a:t>
            </a:r>
          </a:p>
          <a:p>
            <a:r>
              <a:rPr lang="en-US" altLang="zh-CN" b="1" dirty="0"/>
              <a:t>    }</a:t>
            </a:r>
          </a:p>
          <a:p>
            <a:r>
              <a:rPr lang="en-US" altLang="zh-CN" b="1" dirty="0"/>
              <a:t>    if (!</a:t>
            </a:r>
            <a:r>
              <a:rPr lang="en-US" altLang="zh-CN" b="1" dirty="0" err="1"/>
              <a:t>cityMap.contains</a:t>
            </a:r>
            <a:r>
              <a:rPr lang="en-US" altLang="zh-CN" b="1" dirty="0"/>
              <a:t>(city2)) {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cityMap.put</a:t>
            </a:r>
            <a:r>
              <a:rPr lang="en-US" altLang="zh-CN" b="1" dirty="0"/>
              <a:t>(city2,cityCount);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reverseMap</a:t>
            </a:r>
            <a:r>
              <a:rPr lang="en-US" altLang="zh-CN" b="1" dirty="0"/>
              <a:t>[</a:t>
            </a:r>
            <a:r>
              <a:rPr lang="en-US" altLang="zh-CN" b="1" dirty="0" err="1"/>
              <a:t>cityCount</a:t>
            </a:r>
            <a:r>
              <a:rPr lang="en-US" altLang="zh-CN" b="1" dirty="0"/>
              <a:t>] = city2;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cityCount</a:t>
            </a:r>
            <a:r>
              <a:rPr lang="en-US" altLang="zh-CN" b="1" dirty="0"/>
              <a:t>++;</a:t>
            </a:r>
          </a:p>
          <a:p>
            <a:r>
              <a:rPr lang="en-US" altLang="zh-CN" b="1" dirty="0"/>
              <a:t>    }</a:t>
            </a:r>
          </a:p>
          <a:p>
            <a:r>
              <a:rPr lang="en-US" altLang="zh-CN" b="1" dirty="0"/>
              <a:t>    key1=</a:t>
            </a:r>
            <a:r>
              <a:rPr lang="en-US" altLang="zh-CN" b="1" dirty="0" err="1"/>
              <a:t>cityMap.get</a:t>
            </a:r>
            <a:r>
              <a:rPr lang="en-US" altLang="zh-CN" b="1" dirty="0"/>
              <a:t>(city1);</a:t>
            </a:r>
          </a:p>
          <a:p>
            <a:r>
              <a:rPr lang="en-US" altLang="zh-CN" b="1" dirty="0"/>
              <a:t>    key2=</a:t>
            </a:r>
            <a:r>
              <a:rPr lang="en-US" altLang="zh-CN" b="1" dirty="0" err="1"/>
              <a:t>cityMap.get</a:t>
            </a:r>
            <a:r>
              <a:rPr lang="en-US" altLang="zh-CN" b="1" dirty="0"/>
              <a:t>(city1);</a:t>
            </a:r>
          </a:p>
          <a:p>
            <a:r>
              <a:rPr lang="en-US" altLang="zh-CN" b="1" dirty="0"/>
              <a:t>    flight[</a:t>
            </a:r>
            <a:r>
              <a:rPr lang="en-US" altLang="zh-CN" b="1" dirty="0" err="1"/>
              <a:t>cityPair</a:t>
            </a:r>
            <a:r>
              <a:rPr lang="en-US" altLang="zh-CN" b="1" dirty="0"/>
              <a:t>++] = new Pair(key1,key2);</a:t>
            </a:r>
          </a:p>
          <a:p>
            <a:r>
              <a:rPr lang="en-US" altLang="zh-CN" b="1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9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TC102455596[[fn=春季]]</Template>
  <TotalTime>375</TotalTime>
  <Words>195</Words>
  <Application>Microsoft Office PowerPoint</Application>
  <PresentationFormat>全屏显示(4:3)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Spring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YuanYuan</dc:creator>
  <cp:lastModifiedBy>YuanYuan</cp:lastModifiedBy>
  <cp:revision>18</cp:revision>
  <dcterms:created xsi:type="dcterms:W3CDTF">2012-08-29T14:29:13Z</dcterms:created>
  <dcterms:modified xsi:type="dcterms:W3CDTF">2012-09-05T04:18:39Z</dcterms:modified>
</cp:coreProperties>
</file>