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3FB14-EBC0-344D-93CE-F38760E189E0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D42F6-BDDB-F34A-8559-009AA7266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8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87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61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273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46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00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7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09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69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3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51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5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98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4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34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55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80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054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F4A1A-C6FC-3A46-A4B9-F8B3DA8A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31C43-EFB3-D442-99DE-F6B1F9F2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F48FC-06F1-B549-BB99-E2E4305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B3CBF-EB17-EC4C-B789-F798810D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048C3-9DFC-3442-B1BB-8C733C0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0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A8ECF-B2DF-5743-9367-B56E2856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5C53C5-800F-2A47-ABD9-079E23663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39122-16F9-184B-9F8B-58C5DCF3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AD93B-9DBA-0548-AF11-09EC2DC5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846E9-2AD5-0B42-9B74-030AD70B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6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F3DDC3-0932-4B48-AF3A-C500E3D6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9DEEB5-1227-A243-8DDE-7E2B3973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CC9F6-301D-0E48-95BB-549AD9C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714F5-A664-9542-A7A0-842DE78A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16D27-F67A-134F-BA5E-1224709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2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55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09539-AF28-3549-A887-5A267F2A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F350-E5AB-9844-87B4-263B6E22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3FC9B-C087-4D49-A302-4BAF855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820B2-3F3B-5747-83BD-ADF2627F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A762F-239C-C04D-876A-82418416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2F9B1-3C2E-D94B-8398-1F628905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D2C7C-CACB-AC47-8CE3-5C4D6639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994CB-502B-0B43-9E9F-474FA125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77A52-6789-AF4E-B126-1C278285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DA5A0-6A4C-934A-83D0-2C4A821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1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2174-F778-9C45-9CB9-4FC792A9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C688A-1D02-F540-BF40-5343A7E1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2F416-A0D2-5F47-AF47-CBB681F1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107DA-FB65-BC41-8CA5-F7540AA1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785FEE-0993-814F-93F9-140879C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635D5-6378-CA4E-92C5-885F7F78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C06B6-F1DD-C34C-86B5-62335332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0BB95-0D58-EA46-9B4A-B12F9ED6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BEB64F-B1D4-194D-A955-3E4D64AD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33FABA-1DDE-7946-B31D-F1DF531D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D12552-D494-B444-B8AA-2E4F58EA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5D11D6-2F83-6440-A4FA-E738D414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4A9087-17DE-EF44-8E89-CF6D17C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4ECDB-6B0C-AD46-A1F7-155E305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0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398E0-8F77-1147-A8D7-CB69DB8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6559B7-7EEE-7842-AC0F-5D8859F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6B244-FD43-524A-99EC-E9D2C840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0C953-1FE3-1E42-ABE6-643ACF19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08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1A7EF9-81CD-B042-98F1-B25F122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B6E448-8FA8-AA4E-BE99-DBEDF5D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95F67D-646C-9145-BBAB-BE8FE4E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0047A-E06E-4549-BD61-4FE9102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ADB49-02E8-574C-B77E-D279CF98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885BD-432E-1D4E-A000-9095853D6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1E18EF-9140-DE4E-B26F-6E3F504D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5DCDF-0D23-5D42-91F4-0C263581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AE5B3-8A74-FF4E-A61F-A767B158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1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6CDFF-7A77-D841-918F-0CC44DDC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5D26BF-917E-BC4F-81BA-54585174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DABB1-749F-E84F-8473-ED431F9A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A43ACD-3173-FB4C-A6E2-719F7B7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0E6A6-6F1F-F048-A06B-3AAFD1A4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64F0D2-3912-B44C-918F-53AEA69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6BF4AF4-7207-A64F-BFA1-1B448248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82E38-193A-D946-9FB2-2AE39FDD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9DFDC-EF1C-114C-A863-41D4BDF4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4988-3C58-BB45-9E13-598A67981CF5}" type="datetimeFigureOut">
              <a:rPr lang="fr-FR" smtClean="0"/>
              <a:t>08/05/2020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551979-14D6-D943-A133-9700A9EF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ACD3B-7CF4-5646-8DFB-98E36DD9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9FBE-CECB-8847-942E-3EB511555F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07270" y="846517"/>
            <a:ext cx="7977461" cy="273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endParaRPr sz="42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977151"/>
            <a:ext cx="11360800" cy="24107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CH" sz="2667" dirty="0">
                <a:latin typeface="Calibri" panose="020F0502020204030204" pitchFamily="34" charset="0"/>
                <a:cs typeface="Calibri" panose="020F0502020204030204" pitchFamily="34" charset="0"/>
              </a:rPr>
              <a:t>Course MGT - 415, 11.05.2020</a:t>
            </a:r>
          </a:p>
          <a:p>
            <a:endParaRPr lang="fr-CH" sz="2133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CH" sz="2000" dirty="0"/>
              <a:t>Aubry Yannick, </a:t>
            </a:r>
            <a:r>
              <a:rPr lang="fr-CH" sz="2000" dirty="0" err="1"/>
              <a:t>Fontannaz</a:t>
            </a:r>
            <a:r>
              <a:rPr lang="fr-CH" sz="2000" dirty="0"/>
              <a:t> Benoît</a:t>
            </a:r>
          </a:p>
          <a:p>
            <a:r>
              <a:rPr lang="fr-CH" sz="2000" dirty="0"/>
              <a:t>Muret Gabriel Pierre Etienne</a:t>
            </a:r>
          </a:p>
          <a:p>
            <a:r>
              <a:rPr lang="fr-CH" sz="2000" dirty="0" err="1"/>
              <a:t>Tedeschi</a:t>
            </a:r>
            <a:r>
              <a:rPr lang="fr-CH" sz="2000" dirty="0"/>
              <a:t> Julien Brian, Terrier Cédric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</a:t>
            </a:fld>
            <a:endParaRPr/>
          </a:p>
        </p:txBody>
      </p:sp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808529D3-B743-8344-BC4A-F45CB917C0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3;p14">
            <a:extLst>
              <a:ext uri="{FF2B5EF4-FFF2-40B4-BE49-F238E27FC236}">
                <a16:creationId xmlns:a16="http://schemas.microsoft.com/office/drawing/2014/main" id="{CDE2A6AB-0A1A-8C43-B20A-0D5C1D370F9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4;p14">
            <a:extLst>
              <a:ext uri="{FF2B5EF4-FFF2-40B4-BE49-F238E27FC236}">
                <a16:creationId xmlns:a16="http://schemas.microsoft.com/office/drawing/2014/main" id="{5DA1AE03-4B6B-5045-8D96-F8B63180C6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4">
            <a:extLst>
              <a:ext uri="{FF2B5EF4-FFF2-40B4-BE49-F238E27FC236}">
                <a16:creationId xmlns:a16="http://schemas.microsoft.com/office/drawing/2014/main" id="{A6942415-880A-AD40-9F0F-3E0CF2EC29F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671BDC-6600-9A43-A314-8E348E54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4600916"/>
            <a:ext cx="24628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200">
                <a:latin typeface="Times" pitchFamily="2" charset="0"/>
              </a:rPr>
            </a:br>
            <a:endParaRPr lang="fr-FR" altLang="fr-FR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9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10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6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11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12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13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14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4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15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16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2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17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1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CH" dirty="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18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2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1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3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4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5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1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6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7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3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8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9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03367" y="31265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3367" y="1293033"/>
            <a:ext cx="110920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000"/>
            </a:pPr>
            <a:fld id="{00000000-1234-1234-1234-123412341234}" type="slidenum">
              <a:rPr lang="fr"/>
              <a:pPr>
                <a:buClr>
                  <a:srgbClr val="000000"/>
                </a:buClr>
                <a:buSzPts val="1000"/>
              </a:pPr>
              <a:t>9</a:t>
            </a:fld>
            <a:endParaRPr/>
          </a:p>
        </p:txBody>
      </p:sp>
      <p:pic>
        <p:nvPicPr>
          <p:cNvPr id="13" name="Google Shape;62;p14">
            <a:extLst>
              <a:ext uri="{FF2B5EF4-FFF2-40B4-BE49-F238E27FC236}">
                <a16:creationId xmlns:a16="http://schemas.microsoft.com/office/drawing/2014/main" id="{2BE06C66-28CC-6040-9433-46922547FA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3;p14">
            <a:extLst>
              <a:ext uri="{FF2B5EF4-FFF2-40B4-BE49-F238E27FC236}">
                <a16:creationId xmlns:a16="http://schemas.microsoft.com/office/drawing/2014/main" id="{EF30ACA3-9D68-184B-ADA8-3977917FB9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70327"/>
            <a:ext cx="12192000" cy="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4;p14">
            <a:extLst>
              <a:ext uri="{FF2B5EF4-FFF2-40B4-BE49-F238E27FC236}">
                <a16:creationId xmlns:a16="http://schemas.microsoft.com/office/drawing/2014/main" id="{961B6C68-CB4C-2B40-A196-EF8A7913C9F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19" y="6687673"/>
            <a:ext cx="12191981" cy="17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F1056E4C-605B-334D-A18C-55C7764A8FB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27467" y="350667"/>
            <a:ext cx="1440067" cy="42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DDC172-56E0-6147-9DE0-538B4DAFAB3B}"/>
              </a:ext>
            </a:extLst>
          </p:cNvPr>
          <p:cNvSpPr/>
          <p:nvPr/>
        </p:nvSpPr>
        <p:spPr>
          <a:xfrm rot="16200000">
            <a:off x="11569101" y="560236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15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Macintosh PowerPoint</Application>
  <PresentationFormat>Grand écran</PresentationFormat>
  <Paragraphs>59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Terrier</dc:creator>
  <cp:lastModifiedBy>Laurent Terrier</cp:lastModifiedBy>
  <cp:revision>3</cp:revision>
  <dcterms:created xsi:type="dcterms:W3CDTF">2020-05-08T16:58:02Z</dcterms:created>
  <dcterms:modified xsi:type="dcterms:W3CDTF">2020-05-08T17:06:19Z</dcterms:modified>
</cp:coreProperties>
</file>