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F4A1A-C6FC-3A46-A4B9-F8B3DA8A8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31C43-EFB3-D442-99DE-F6B1F9F2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F48FC-06F1-B549-BB99-E2E43050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B3CBF-EB17-EC4C-B789-F798810D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048C3-9DFC-3442-B1BB-8C733C0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0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A8ECF-B2DF-5743-9367-B56E2856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5C53C5-800F-2A47-ABD9-079E2366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39122-16F9-184B-9F8B-58C5DCF3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AD93B-9DBA-0548-AF11-09EC2DC5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846E9-2AD5-0B42-9B74-030AD70B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6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F3DDC3-0932-4B48-AF3A-C500E3D6C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9DEEB5-1227-A243-8DDE-7E2B3973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CC9F6-301D-0E48-95BB-549AD9C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714F5-A664-9542-A7A0-842DE78A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16D27-F67A-134F-BA5E-12247091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2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09539-AF28-3549-A887-5A267F2A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7F350-E5AB-9844-87B4-263B6E22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3FC9B-C087-4D49-A302-4BAF855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820B2-3F3B-5747-83BD-ADF2627F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A762F-239C-C04D-876A-82418416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2F9B1-3C2E-D94B-8398-1F628905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DD2C7C-CACB-AC47-8CE3-5C4D6639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994CB-502B-0B43-9E9F-474FA125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77A52-6789-AF4E-B126-1C278285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DA5A0-6A4C-934A-83D0-2C4A821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15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12174-F778-9C45-9CB9-4FC792A9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C688A-1D02-F540-BF40-5343A7E1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2F416-A0D2-5F47-AF47-CBB681F1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3107DA-FB65-BC41-8CA5-F7540AA1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785FEE-0993-814F-93F9-140879C8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6635D5-6378-CA4E-92C5-885F7F78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C06B6-F1DD-C34C-86B5-62335332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0BB95-0D58-EA46-9B4A-B12F9ED6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BEB64F-B1D4-194D-A955-3E4D64AD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33FABA-1DDE-7946-B31D-F1DF531D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D12552-D494-B444-B8AA-2E4F58EAD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5D11D6-2F83-6440-A4FA-E738D414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4A9087-17DE-EF44-8E89-CF6D17C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74ECDB-6B0C-AD46-A1F7-155E3053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1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398E0-8F77-1147-A8D7-CB69DB89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6559B7-7EEE-7842-AC0F-5D8859F7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6B244-FD43-524A-99EC-E9D2C840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C0C953-1FE3-1E42-ABE6-643ACF19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0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1A7EF9-81CD-B042-98F1-B25F122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B6E448-8FA8-AA4E-BE99-DBEDF5D8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95F67D-646C-9145-BBAB-BE8FE4E1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3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0047A-E06E-4549-BD61-4FE91027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ADB49-02E8-574C-B77E-D279CF98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D885BD-432E-1D4E-A000-9095853D6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1E18EF-9140-DE4E-B26F-6E3F504D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5DCDF-0D23-5D42-91F4-0C263581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AE5B3-8A74-FF4E-A61F-A767B158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1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6CDFF-7A77-D841-918F-0CC44DDC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5D26BF-917E-BC4F-81BA-54585174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4DABB1-749F-E84F-8473-ED431F9A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A43ACD-3173-FB4C-A6E2-719F7B7B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70E6A6-6F1F-F048-A06B-3AAFD1A4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4F0D2-3912-B44C-918F-53AEA691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BF4AF4-7207-A64F-BFA1-1B448248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382E38-193A-D946-9FB2-2AE39FDD6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89DFDC-EF1C-114C-A863-41D4BDF41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551979-14D6-D943-A133-9700A9EF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ACD3B-7CF4-5646-8DFB-98E36DD9A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7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F69F2-ACEC-7741-95E9-F89F61FEC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58279E-3EE3-8641-986B-B8C894D80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621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Terrier</dc:creator>
  <cp:lastModifiedBy>Laurent Terrier</cp:lastModifiedBy>
  <cp:revision>1</cp:revision>
  <dcterms:created xsi:type="dcterms:W3CDTF">2020-05-08T16:58:02Z</dcterms:created>
  <dcterms:modified xsi:type="dcterms:W3CDTF">2020-05-08T16:58:51Z</dcterms:modified>
</cp:coreProperties>
</file>