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16f9b0d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16f9b0d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16f9b0d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816f9b0d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816f9b0d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816f9b0d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16f9b0d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816f9b0d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16f9b0d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816f9b0d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16f9b0d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16f9b0d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16f9b0d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816f9b0d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16f9b0d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816f9b0d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16f9b0d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16f9b0d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16f9b0d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816f9b0d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816f9b0d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816f9b0d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16f9b0d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16f9b0d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16f9b0d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816f9b0d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16f9b0d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816f9b0d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16f9b0d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16f9b0d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18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Should there be a mandatory code of conduct for all data scientists?</a:t>
            </a:r>
            <a:endParaRPr sz="7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338450" y="49579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others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Share ALL important information with others, even if it doesn’t suit the result you’d like to obtain.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Tell your colleagues that they aren’t practicing in an ethical manner.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Hey you over there. Yeah you. You aren’t really practicing in an ethical manner, that’s not cool. Oxford Munich would be real mad at you right now.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</a:t>
            </a:r>
            <a:r>
              <a:rPr lang="en"/>
              <a:t>guaranteed</a:t>
            </a:r>
            <a:r>
              <a:rPr lang="en"/>
              <a:t> to work everytime. Promise.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issues?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Room for expansion. What ethical issues will we face in the future?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Killer cars, BitCoin, England winning the euros?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will a code of conduct keep up with this?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to change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Stay informed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seems a good starting point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                      </a:t>
            </a:r>
            <a:r>
              <a:rPr lang="en" sz="2800"/>
              <a:t>Where might it fall down?</a:t>
            </a:r>
            <a:endParaRPr sz="28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182100"/>
            <a:ext cx="5829300" cy="29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Restrictive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enforced code of conduct could be </a:t>
            </a:r>
            <a:r>
              <a:rPr lang="en"/>
              <a:t>perceived</a:t>
            </a:r>
            <a:r>
              <a:rPr lang="en"/>
              <a:t> as restrictive and potentially hinder positive things that people are trying to achieve.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if there’s good reason to </a:t>
            </a:r>
            <a:r>
              <a:rPr lang="en"/>
              <a:t>breach</a:t>
            </a:r>
            <a:r>
              <a:rPr lang="en"/>
              <a:t> the code?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 - The nice old folks woman who wants to track down, I mean track old people.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consuming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spent worrying about breaching the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spent trying to keep up to date with the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spent upskilling to avoid bad practice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spent being angry you can’t track down old people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700" y="3238500"/>
            <a:ext cx="2400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it be enforced?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your colleague doesn’t listen to you when you say: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/>
              <a:t>Hey you over there. Yeah you. You aren’t really practicing in an ethical manner, that’s not cool. Oxford Munich would be real mad at you right now.’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would you know someone had breached the code of conduct?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a code of conduct is necessary.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7480" lvl="0" marL="457200" rtl="0" algn="l">
              <a:spcBef>
                <a:spcPts val="0"/>
              </a:spcBef>
              <a:spcAft>
                <a:spcPts val="0"/>
              </a:spcAft>
              <a:buSzPts val="2187"/>
              <a:buChar char="-"/>
            </a:pPr>
            <a:r>
              <a:rPr lang="en" sz="2187"/>
              <a:t>Legal enforcement would be required.</a:t>
            </a:r>
            <a:endParaRPr sz="21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6757" lvl="0" marL="457200" rtl="0" algn="l">
              <a:spcBef>
                <a:spcPts val="1200"/>
              </a:spcBef>
              <a:spcAft>
                <a:spcPts val="0"/>
              </a:spcAft>
              <a:buSzPts val="2176"/>
              <a:buChar char="-"/>
            </a:pPr>
            <a:r>
              <a:rPr lang="en" sz="2175"/>
              <a:t>Pros outweigh the cons.</a:t>
            </a:r>
            <a:endParaRPr sz="217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311" lvl="0" marL="457200" rtl="0" algn="l">
              <a:spcBef>
                <a:spcPts val="1200"/>
              </a:spcBef>
              <a:spcAft>
                <a:spcPts val="0"/>
              </a:spcAft>
              <a:buSzPts val="2153"/>
              <a:buChar char="-"/>
            </a:pPr>
            <a:r>
              <a:rPr lang="en" sz="2152"/>
              <a:t>Eliminate some of the negative connotations people have with </a:t>
            </a:r>
            <a:r>
              <a:rPr lang="en" sz="2152"/>
              <a:t>data.</a:t>
            </a:r>
            <a:endParaRPr sz="215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Roboto Slab"/>
                <a:ea typeface="Roboto Slab"/>
                <a:cs typeface="Roboto Slab"/>
                <a:sym typeface="Roboto Slab"/>
              </a:rPr>
              <a:t>What would a code of ethics look like in the data science world?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The Oxford Munich Code of Conduct for professional Data Scientists.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Lawfulness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Operate within the law to the best of your 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intentionally ignorant.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Competence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Stay sharp to avoid costly mistakes.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Errors in data can make people not like you very much.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data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Keep track of your work: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you collected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you </a:t>
            </a:r>
            <a:r>
              <a:rPr lang="en"/>
              <a:t>manipulated</a:t>
            </a:r>
            <a:r>
              <a:rPr lang="en"/>
              <a:t>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r>
              <a:rPr lang="en"/>
              <a:t> and models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avoid all types of bias to the best of your ability: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Constantly check for biases in your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</a:t>
            </a:r>
            <a:r>
              <a:rPr lang="en"/>
              <a:t>jump</a:t>
            </a:r>
            <a:r>
              <a:rPr lang="en"/>
              <a:t> to conclusions: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Correlation does not imply causation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 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mislead or manipulate people with the </a:t>
            </a:r>
            <a:r>
              <a:rPr lang="en"/>
              <a:t>data you’re working with.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very nice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Another reason people won’t like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very ethical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