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62A6D-1615-434E-ADE3-6811500BA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EF261C-B11D-4CFF-B757-32BAD4431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24ED4-4ABE-4E79-A6A7-8F8B9315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E06E-33E5-4ECC-8346-D08E67862964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3E7E1-C16A-42F7-B91B-8135F5DE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28668-6AE7-4C5B-A46F-09FD2E31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1260-395B-4EA7-B6E1-E7F6172B6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23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F824C-43D9-45A6-BA8B-207824BA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A3BD4B-6721-4EED-8619-93EB2FDF6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C5388-0E22-4B99-81DA-41BBEE5F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E06E-33E5-4ECC-8346-D08E67862964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7B802-7CAB-455F-BF88-0B8F4AB8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964AE-21EF-4906-A38C-30F4549C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1260-395B-4EA7-B6E1-E7F6172B6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73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15E863-B895-4E56-B167-FEEC68ADD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76EC33-97C0-4A51-931F-C1348847E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FEEEE-4E64-4CD9-BBD1-F64C49D5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E06E-33E5-4ECC-8346-D08E67862964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45216A-AF1E-4AD7-948D-A5919973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7C58BB-011C-485B-92A4-A182CF0D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1260-395B-4EA7-B6E1-E7F6172B6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7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1A996-F709-41C9-A09F-5B992BC4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9CFBE9-55BE-46D0-AE0C-FEA5F06AE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3A939-3EDC-48CF-B739-765EC762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E06E-33E5-4ECC-8346-D08E67862964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552C7-DCBC-4BAB-BA10-AB49B0B2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DCF8FB-6125-417A-A8F2-C4539D4B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1260-395B-4EA7-B6E1-E7F6172B6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60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A62BC-70C6-4D97-B08D-DF08A14E4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F5B592-8685-452F-B6B0-12F657122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C237C0-05BC-4710-8491-BB622632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E06E-33E5-4ECC-8346-D08E67862964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0A627-A866-4424-8E15-CA92B380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F77589-B5E7-47FC-827B-B7FF9FEA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1260-395B-4EA7-B6E1-E7F6172B6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92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2E980-94FE-437D-B902-A35A6835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7D1B78-E6A1-4C7B-9205-2746A8251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2DB459-9F67-48E0-ADF6-06CBA1363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19C535-6F84-4097-94A6-9207BC6B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E06E-33E5-4ECC-8346-D08E67862964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63AB0F-EBFF-43D7-A0FA-9D0554D1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ECCD2F-D063-4E2A-B678-9543E543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1260-395B-4EA7-B6E1-E7F6172B6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98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EFEDF-6F51-49B7-8083-ADEBED38C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F1948E-D317-4CE1-8594-B9BA270E4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912CFC-DDA9-4D20-AE6A-02BF0C2C6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B46282-B062-417D-8D45-32BE4ECC6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F33BE5-B291-4B5A-873E-96D1882E0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2AD7B0-5B16-4DA8-9DFD-BDA07908D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E06E-33E5-4ECC-8346-D08E67862964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398776-D89A-4781-A642-8E67D76C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B2B23F-835D-459C-8F12-E88C0F5A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1260-395B-4EA7-B6E1-E7F6172B6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81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2F28C-1202-4080-83E2-EBFD98A47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FFD0F9-8526-480E-B141-A4E35887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E06E-33E5-4ECC-8346-D08E67862964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037A74-422B-46DE-B52B-639D5AFB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90F096-4935-48EC-B17E-0D53D235E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1260-395B-4EA7-B6E1-E7F6172B6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91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CB7CD4-D40C-4BEC-BC35-7967F24F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E06E-33E5-4ECC-8346-D08E67862964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F46D47-0C1E-4F69-808C-B66D70F0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B4971F-AD5D-496B-A685-FEF4BBCF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1260-395B-4EA7-B6E1-E7F6172B6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1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5B4EC-6F17-42C0-B408-6DC1FA862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83D15-D8D4-4331-8EA8-E964E1EAD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8D7BC1-D45D-4FD4-9FC6-B3A972735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05B00E-ABA9-4319-96D4-A6DC6FFE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E06E-33E5-4ECC-8346-D08E67862964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459A5C-2668-4CC8-B5D9-49515F76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388B0F-02C5-498B-A680-EE031B8F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1260-395B-4EA7-B6E1-E7F6172B6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25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22AE1-3D2A-42D7-88CF-8A0EC05D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D879F3-5D0C-4161-92CB-210EA0B42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4CF3BB-5C01-4C88-9407-82D994BA2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ED8C69-A370-4C05-816B-0F78F6AC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E06E-33E5-4ECC-8346-D08E67862964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818F8C-6E20-49EE-9B84-198E3F4F2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E6E531-1D36-49BA-B8EA-5C09BCF2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1260-395B-4EA7-B6E1-E7F6172B6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08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C6A8FC-BA94-4F88-B550-DDC0CF28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A06C6A-1EBB-49D9-A08C-5131364BB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A6DF8-84D1-4E2C-BA8B-5E1400267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DE06E-33E5-4ECC-8346-D08E67862964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60F4A9-BE9E-4335-811F-33FEAB5BE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89214-F066-4245-B33B-A1D5A4FE7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21260-395B-4EA7-B6E1-E7F6172B6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72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4C879F7-FC12-4909-9F4A-24FA39A8252E}"/>
              </a:ext>
            </a:extLst>
          </p:cNvPr>
          <p:cNvSpPr/>
          <p:nvPr/>
        </p:nvSpPr>
        <p:spPr>
          <a:xfrm>
            <a:off x="240145" y="594050"/>
            <a:ext cx="276167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/>
              <a:t>The SQL Language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SQL Syntax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Data Definition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Data Manipulation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Queries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rgbClr val="FF0000"/>
                </a:solidFill>
              </a:rPr>
              <a:t>Data Types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rgbClr val="FF0000"/>
                </a:solidFill>
              </a:rPr>
              <a:t>Functions and Operators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Type Conversion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Indexes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Full Text Search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Concurrency Control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rgbClr val="FF0000"/>
                </a:solidFill>
              </a:rPr>
              <a:t>Performance Tips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Parallel Query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C943AD1-61DC-4E1C-9C1E-D2778926D7FC}"/>
              </a:ext>
            </a:extLst>
          </p:cNvPr>
          <p:cNvSpPr/>
          <p:nvPr/>
        </p:nvSpPr>
        <p:spPr>
          <a:xfrm>
            <a:off x="2900218" y="594050"/>
            <a:ext cx="48121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/>
              <a:t>Server Administration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Installation from Source Code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Installation from Source Code on Windows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Server Setup and Operation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rgbClr val="FF0000"/>
                </a:solidFill>
              </a:rPr>
              <a:t>Server Configuration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Client Authentication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rgbClr val="FF0000"/>
                </a:solidFill>
              </a:rPr>
              <a:t>Database Roles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Managing Databases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Localization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Routine Database Maintenance Tasks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rgbClr val="FF0000"/>
                </a:solidFill>
              </a:rPr>
              <a:t>Backup and Restore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rgbClr val="FF0000"/>
                </a:solidFill>
              </a:rPr>
              <a:t>High Availability, Load Balancing, and Replication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rgbClr val="FF0000"/>
                </a:solidFill>
              </a:rPr>
              <a:t>Recovery Configuration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rgbClr val="FF0000"/>
                </a:solidFill>
              </a:rPr>
              <a:t>Monitoring Database Activity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rgbClr val="FF0000"/>
                </a:solidFill>
              </a:rPr>
              <a:t>Monitoring Disk Usage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rgbClr val="FF0000"/>
                </a:solidFill>
              </a:rPr>
              <a:t>Reliability and the Write-Ahead Log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rgbClr val="FF0000"/>
                </a:solidFill>
              </a:rPr>
              <a:t>Logical Replication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Regression Tests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255D1FA-7E9F-4A88-9C58-569E595A13DC}"/>
              </a:ext>
            </a:extLst>
          </p:cNvPr>
          <p:cNvSpPr/>
          <p:nvPr/>
        </p:nvSpPr>
        <p:spPr>
          <a:xfrm>
            <a:off x="7712364" y="596973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b="1" dirty="0"/>
              <a:t>Server Programming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Extending SQL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Triggers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Event Triggers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The Rule System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Procedural Languages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rgbClr val="FF0000"/>
                </a:solidFill>
              </a:rPr>
              <a:t>PL/pgSQL - SQL Procedural Language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PL/Tcl - Tcl Procedural Language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PL/Perl - Perl Procedural Language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PL/Python - Python Procedural Language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Server Programming Interface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Background Worker Processes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Logical Decoding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Replication Progress Tracking</a:t>
            </a:r>
          </a:p>
        </p:txBody>
      </p:sp>
    </p:spTree>
    <p:extLst>
      <p:ext uri="{BB962C8B-B14F-4D97-AF65-F5344CB8AC3E}">
        <p14:creationId xmlns:p14="http://schemas.microsoft.com/office/powerpoint/2010/main" val="2052261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137</Words>
  <Application>Microsoft Office PowerPoint</Application>
  <PresentationFormat>宽屏</PresentationFormat>
  <Paragraphs>45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骆 建斌</dc:creator>
  <cp:lastModifiedBy>骆 建斌</cp:lastModifiedBy>
  <cp:revision>5</cp:revision>
  <dcterms:created xsi:type="dcterms:W3CDTF">2019-09-11T21:42:46Z</dcterms:created>
  <dcterms:modified xsi:type="dcterms:W3CDTF">2019-09-11T23:02:21Z</dcterms:modified>
</cp:coreProperties>
</file>