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7FB6E1-DD23-4CE8-97DD-B528D7EDFD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KC Housing Price Maps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14FBA9-5A18-408C-AA4D-72DE611ECF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3/16/2019 8:09:51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590D00F-15B3-4144-B958-DA00F1D90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4" y="0"/>
            <a:ext cx="11386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