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1" r:id="rId5"/>
    <p:sldId id="279" r:id="rId6"/>
    <p:sldId id="266" r:id="rId7"/>
    <p:sldId id="269" r:id="rId8"/>
    <p:sldId id="283" r:id="rId9"/>
    <p:sldId id="284" r:id="rId10"/>
    <p:sldId id="267" r:id="rId11"/>
    <p:sldId id="270" r:id="rId12"/>
    <p:sldId id="276" r:id="rId13"/>
    <p:sldId id="278" r:id="rId14"/>
    <p:sldId id="268" r:id="rId15"/>
    <p:sldId id="277" r:id="rId16"/>
    <p:sldId id="271" r:id="rId17"/>
    <p:sldId id="265" r:id="rId18"/>
    <p:sldId id="264" r:id="rId19"/>
    <p:sldId id="281" r:id="rId20"/>
    <p:sldId id="262" r:id="rId21"/>
    <p:sldId id="263" r:id="rId22"/>
    <p:sldId id="272" r:id="rId23"/>
    <p:sldId id="273" r:id="rId24"/>
    <p:sldId id="280" r:id="rId25"/>
    <p:sldId id="260" r:id="rId26"/>
    <p:sldId id="287" r:id="rId27"/>
    <p:sldId id="275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record all meetings (both internal group meetings and external client meetings)</a:t>
            </a:r>
          </a:p>
          <a:p>
            <a:pPr marL="0" indent="0">
              <a:buNone/>
            </a:pPr>
            <a:r>
              <a:rPr lang="en-GB" dirty="0"/>
              <a:t>Be sure to capture the following information:</a:t>
            </a:r>
          </a:p>
          <a:p>
            <a:pPr marL="396000" lvl="0" indent="-252000"/>
            <a:r>
              <a:rPr lang="en-GB" dirty="0"/>
              <a:t>Invitees – Who was supposed to attend meeting (from the development team)</a:t>
            </a:r>
          </a:p>
          <a:p>
            <a:pPr marL="396000" lvl="0" indent="-252000"/>
            <a:r>
              <a:rPr lang="en-GB" dirty="0"/>
              <a:t>Attendees – Who actually attended meeting</a:t>
            </a:r>
          </a:p>
          <a:p>
            <a:pPr marL="396000" lvl="0" indent="-252000"/>
            <a:r>
              <a:rPr lang="en-GB" dirty="0"/>
              <a:t>Agenda – A very brief overview of what the  meeting is intended to be about</a:t>
            </a:r>
          </a:p>
          <a:p>
            <a:pPr marL="396000" lvl="0" indent="-25200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1" y="1817104"/>
            <a:ext cx="8658998" cy="386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07E6B-ACB0-4857-9C63-10BF07E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Repo to OP username mapping !!!</a:t>
            </a:r>
          </a:p>
        </p:txBody>
      </p:sp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E.g. 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</a:t>
            </a:r>
            <a:r>
              <a:rPr lang="en-GB"/>
              <a:t>payoff ?</a:t>
            </a:r>
            <a:br>
              <a:rPr lang="en-GB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the SPE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Probably doesn’t contain too may kittens !</a:t>
            </a:r>
          </a:p>
          <a:p>
            <a:r>
              <a:rPr lang="en-GB" dirty="0"/>
              <a:t>Stable enough </a:t>
            </a:r>
            <a:r>
              <a:rPr lang="en-GB"/>
              <a:t>to safely be </a:t>
            </a:r>
            <a:r>
              <a:rPr lang="en-GB" dirty="0"/>
              <a:t>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 provides us with PROJECT TRANSPARENCY</a:t>
            </a:r>
          </a:p>
          <a:p>
            <a:pPr marL="0" indent="0">
              <a:buNone/>
            </a:pPr>
            <a:r>
              <a:rPr lang="en-GB" dirty="0"/>
              <a:t>We can see WHAT you are up to and WHEN</a:t>
            </a:r>
          </a:p>
          <a:p>
            <a:pPr marL="0" indent="0">
              <a:buNone/>
            </a:pPr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some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How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the analytics data comes in !</a:t>
            </a:r>
          </a:p>
          <a:p>
            <a:r>
              <a:rPr lang="en-GB" dirty="0"/>
              <a:t>We will provide weekly reports to your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set up an Open Project instance:</a:t>
            </a:r>
          </a:p>
          <a:p>
            <a:pPr marL="0" indent="0" algn="ctr">
              <a:buNone/>
            </a:pPr>
            <a:r>
              <a:rPr lang="en-GB" dirty="0"/>
              <a:t>https://openproject.spe-hub</a:t>
            </a:r>
            <a:r>
              <a:rPr lang="en-GB"/>
              <a:t>.net</a:t>
            </a:r>
          </a:p>
          <a:p>
            <a:pPr marL="0" indent="0" algn="ctr">
              <a:buNone/>
            </a:pPr>
            <a:endParaRPr lang="en-GB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pPr marL="0" indent="0">
              <a:buNone/>
            </a:pPr>
            <a:r>
              <a:rPr lang="en-GB" dirty="0"/>
              <a:t>  (might want to check your spam folder !)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57CFB-65EE-4C2E-BB97-2A84439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Appendix A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Adding Timeline Relationships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87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Enter in your First name and Surname</a:t>
            </a:r>
          </a:p>
          <a:p>
            <a:r>
              <a:rPr lang="en-GB" dirty="0"/>
              <a:t>Fill out project description</a:t>
            </a:r>
          </a:p>
          <a:p>
            <a:r>
              <a:rPr lang="en-GB" dirty="0"/>
              <a:t>Change your project name to something useful</a:t>
            </a:r>
          </a:p>
          <a:p>
            <a:r>
              <a:rPr lang="en-GB" dirty="0"/>
              <a:t>Create a Git repository &amp; link it to your OP project</a:t>
            </a:r>
          </a:p>
          <a:p>
            <a:endParaRPr lang="en-GB" dirty="0"/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Create an activity timeline with WP dependencies</a:t>
            </a:r>
          </a:p>
          <a:p>
            <a:r>
              <a:rPr lang="en-GB" dirty="0"/>
              <a:t>Schedule work packages (start and end dates)</a:t>
            </a:r>
          </a:p>
          <a:p>
            <a:endParaRPr lang="en-GB" dirty="0"/>
          </a:p>
          <a:p>
            <a:r>
              <a:rPr lang="en-GB" dirty="0"/>
              <a:t>Estimate effort required (in hours) for each WP</a:t>
            </a:r>
          </a:p>
          <a:p>
            <a:r>
              <a:rPr lang="en-GB" dirty="0"/>
              <a:t>Allocate team members to work packages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pPr marL="324000" indent="-216000"/>
            <a:r>
              <a:rPr lang="en-GB" dirty="0"/>
              <a:t>Phase: Stage of project (e.g. domain exploration, initial design, MVP, release iteration, evaluation)</a:t>
            </a:r>
          </a:p>
          <a:p>
            <a:pPr marL="324000" indent="-216000"/>
            <a:r>
              <a:rPr lang="en-GB" dirty="0"/>
              <a:t>Task: Bundle of dev work (e.g. “write config file reader”, “test wireframes”, “create timeline”)</a:t>
            </a:r>
          </a:p>
          <a:p>
            <a:pPr marL="324000" indent="-216000"/>
            <a:r>
              <a:rPr lang="en-GB" dirty="0"/>
              <a:t>Feature: Atomic fragment of functionality (e.g. “add user function”, “backup database script”)</a:t>
            </a:r>
          </a:p>
          <a:p>
            <a:pPr marL="324000" indent="-216000"/>
            <a:r>
              <a:rPr lang="en-GB" dirty="0"/>
              <a:t>Milestone: Key waypoint in development (e.g. “frontend/DB connected”, “app runs on device”)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0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(Like a Gantt chart)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C98E4-06A5-41F8-9DAF-CF6D0BE65A5B}"/>
              </a:ext>
            </a:extLst>
          </p:cNvPr>
          <p:cNvSpPr txBox="1"/>
          <p:nvPr/>
        </p:nvSpPr>
        <p:spPr>
          <a:xfrm>
            <a:off x="938826" y="6262041"/>
            <a:ext cx="74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See additional guide to creating activity timelines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1076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“Getting started” within OP</vt:lpstr>
      <vt:lpstr>More About Work Packages</vt:lpstr>
      <vt:lpstr>PowerPoint Presentation</vt:lpstr>
      <vt:lpstr>Activity Timeline (Like a Gantt chart)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Repo to OP username mapping !!!</vt:lpstr>
      <vt:lpstr>Change</vt:lpstr>
      <vt:lpstr>Essential data to continuously update</vt:lpstr>
      <vt:lpstr>Things not to worry too much about</vt:lpstr>
      <vt:lpstr>The BIG payoff ?  </vt:lpstr>
      <vt:lpstr>Monitoring</vt:lpstr>
      <vt:lpstr>Specific things we will be looking for</vt:lpstr>
      <vt:lpstr>Warning: Capture Data !</vt:lpstr>
      <vt:lpstr>Individual Assessment</vt:lpstr>
      <vt:lpstr>Tracking your own progress</vt:lpstr>
      <vt:lpstr>Open Project Setup</vt:lpstr>
      <vt:lpstr>Appendix A  Adding Timeline Relationships </vt:lpstr>
      <vt:lpstr>Adding dependency relationships</vt:lpstr>
      <vt:lpstr>Adding parent/child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227</cp:revision>
  <dcterms:modified xsi:type="dcterms:W3CDTF">2018-10-09T10:52:00Z</dcterms:modified>
</cp:coreProperties>
</file>