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64"/>
    <p:restoredTop sz="94651"/>
  </p:normalViewPr>
  <p:slideViewPr>
    <p:cSldViewPr snapToGrid="0" snapToObjects="1">
      <p:cViewPr>
        <p:scale>
          <a:sx n="77" d="100"/>
          <a:sy n="77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0AC55-F42F-6242-9278-1F02299D77B4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3B799-F8DE-DE4B-977E-B348229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B799-F8DE-DE4B-977E-B348229C8A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9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9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8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1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533562" y="49726"/>
            <a:ext cx="2901614" cy="6670550"/>
          </a:xfrm>
          <a:prstGeom prst="roundRect">
            <a:avLst>
              <a:gd name="adj" fmla="val 3847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74783" y="185426"/>
            <a:ext cx="257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True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Samples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in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X</a:t>
            </a:r>
            <a:endParaRPr lang="en-US" sz="2000" b="1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610630" y="49726"/>
            <a:ext cx="6676369" cy="6670550"/>
          </a:xfrm>
          <a:prstGeom prst="roundRect">
            <a:avLst>
              <a:gd name="adj" fmla="val 1717"/>
            </a:avLst>
          </a:prstGeom>
          <a:noFill/>
          <a:ln w="57150">
            <a:solidFill>
              <a:schemeClr val="accent2">
                <a:alpha val="5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95015" y="84245"/>
            <a:ext cx="257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Inferred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X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from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Z</a:t>
            </a:r>
            <a:endParaRPr lang="en-US" sz="2000" b="1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5450" y="3491411"/>
            <a:ext cx="257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True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Samples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in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Z</a:t>
            </a:r>
            <a:endParaRPr lang="en-US" sz="2000" b="1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8179" y="3386307"/>
            <a:ext cx="257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Inferred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>
                <a:latin typeface="Big Caslon Medium" charset="0"/>
                <a:ea typeface="Big Caslon Medium" charset="0"/>
                <a:cs typeface="Big Caslon Medium" charset="0"/>
              </a:rPr>
              <a:t>Z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from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X</a:t>
            </a:r>
            <a:endParaRPr lang="en-US" sz="2000" b="1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95552" y="106478"/>
            <a:ext cx="404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Reconstructed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X</a:t>
            </a:r>
            <a:endParaRPr lang="en-US" sz="2000" b="1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08778" y="3341636"/>
            <a:ext cx="404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Reconstructed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>
                <a:latin typeface="Big Caslon Medium" charset="0"/>
                <a:ea typeface="Big Caslon Medium" charset="0"/>
                <a:cs typeface="Big Caslon Medium" charset="0"/>
              </a:rPr>
              <a:t>Z</a:t>
            </a:r>
            <a:endParaRPr lang="en-US" sz="2000" b="1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79" y="514683"/>
            <a:ext cx="2935849" cy="28716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71" y="3828776"/>
            <a:ext cx="2895858" cy="2832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61" y="463548"/>
            <a:ext cx="2978582" cy="2913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60" y="3733116"/>
            <a:ext cx="2978581" cy="2913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0" t="24403" r="18483" b="32033"/>
          <a:stretch/>
        </p:blipFill>
        <p:spPr>
          <a:xfrm>
            <a:off x="607474" y="826661"/>
            <a:ext cx="2479740" cy="22833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0" t="27262" r="23785" b="32453"/>
          <a:stretch/>
        </p:blipFill>
        <p:spPr>
          <a:xfrm>
            <a:off x="969049" y="4277651"/>
            <a:ext cx="1927996" cy="18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21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Big Caslon Medium</vt:lpstr>
      <vt:lpstr>Calibri</vt:lpstr>
      <vt:lpstr>Calibri Light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Chunyuan Li</dc:creator>
  <cp:lastModifiedBy>Chunyuan Li</cp:lastModifiedBy>
  <cp:revision>197</cp:revision>
  <cp:lastPrinted>2017-03-20T04:13:38Z</cp:lastPrinted>
  <dcterms:created xsi:type="dcterms:W3CDTF">2016-01-11T21:52:41Z</dcterms:created>
  <dcterms:modified xsi:type="dcterms:W3CDTF">2017-03-20T04:14:14Z</dcterms:modified>
</cp:coreProperties>
</file>