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Encode Sans ExtraLight"/>
      <p:regular r:id="rId37"/>
      <p:bold r:id="rId38"/>
    </p:embeddedFont>
    <p:embeddedFont>
      <p:font typeface="Encode Sans"/>
      <p:regular r:id="rId39"/>
      <p:bold r:id="rId40"/>
    </p:embeddedFont>
    <p:embeddedFont>
      <p:font typeface="Comforta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EncodeSans-bold.fntdata"/><Relationship Id="rId20" Type="http://schemas.openxmlformats.org/officeDocument/2006/relationships/slide" Target="slides/slide16.xml"/><Relationship Id="rId42" Type="http://schemas.openxmlformats.org/officeDocument/2006/relationships/font" Target="fonts/Comfortaa-bold.fntdata"/><Relationship Id="rId41" Type="http://schemas.openxmlformats.org/officeDocument/2006/relationships/font" Target="fonts/Comfortaa-regular.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EncodeSansExtraLight-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EncodeSans-regular.fntdata"/><Relationship Id="rId16" Type="http://schemas.openxmlformats.org/officeDocument/2006/relationships/slide" Target="slides/slide12.xml"/><Relationship Id="rId38" Type="http://schemas.openxmlformats.org/officeDocument/2006/relationships/font" Target="fonts/EncodeSansExtraLigh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95f40de7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95f40de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9d16e0a5a_0_2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9d16e0a5a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9d16e0a5a_0_3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9d16e0a5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9d16e0a5a_0_3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9d16e0a5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9d16e0a5a_0_3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9d16e0a5a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95f40de77_1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95f40de77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a063c146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a063c14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a063c1460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a063c146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95f40de77_1_6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95f40de77_1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95f40de77_1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95f40de77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95f40de77_1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95f40de77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9d16e0a5a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9d16e0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95f40de77_1_2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95f40de77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95f40de77_1_2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95f40de77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95f40de77_1_4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95f40de77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95f40de77_1_4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95f40de77_1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95f40de77_1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95f40de77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95f40de77_1_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95f40de77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495f40de77_1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495f40de77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4970ab8c80_2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970ab8c80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95f40de77_1_4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95f40de77_1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495f40de77_1_5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495f40de77_1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495f40de77_1_5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95f40de77_1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495f40de77_1_6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495f40de77_1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495f40de77_1_6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495f40de77_1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95f40de77_1_2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95f40de77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9d16e0a5a_0_2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9d16e0a5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9d16e0a5a_0_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9d16e0a5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95f40de77_1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95f40de7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9d16e0a5a_0_2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9d16e0a5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9d16e0a5a_0_2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9d16e0a5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BA3B21"/>
        </a:solidFill>
      </p:bgPr>
    </p:bg>
    <p:spTree>
      <p:nvGrpSpPr>
        <p:cNvPr id="9" name="Shape 9"/>
        <p:cNvGrpSpPr/>
        <p:nvPr/>
      </p:nvGrpSpPr>
      <p:grpSpPr>
        <a:xfrm>
          <a:off x="0" y="0"/>
          <a:ext cx="0" cy="0"/>
          <a:chOff x="0" y="0"/>
          <a:chExt cx="0" cy="0"/>
        </a:xfrm>
      </p:grpSpPr>
      <p:sp>
        <p:nvSpPr>
          <p:cNvPr id="10" name="Google Shape;10;p2"/>
          <p:cNvSpPr/>
          <p:nvPr/>
        </p:nvSpPr>
        <p:spPr>
          <a:xfrm>
            <a:off x="0" y="3493950"/>
            <a:ext cx="9144000" cy="1649400"/>
          </a:xfrm>
          <a:prstGeom prst="rect">
            <a:avLst/>
          </a:prstGeom>
          <a:solidFill>
            <a:srgbClr val="27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 name="Google Shape;11;p2"/>
          <p:cNvSpPr/>
          <p:nvPr/>
        </p:nvSpPr>
        <p:spPr>
          <a:xfrm>
            <a:off x="3747300" y="3493900"/>
            <a:ext cx="1649400" cy="1649400"/>
          </a:xfrm>
          <a:prstGeom prst="rect">
            <a:avLst/>
          </a:prstGeom>
          <a:solidFill>
            <a:srgbClr val="4F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984050" y="0"/>
            <a:ext cx="7175700" cy="3493800"/>
          </a:xfrm>
          <a:prstGeom prst="rect">
            <a:avLst/>
          </a:prstGeom>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6" name="Shape 86"/>
        <p:cNvGrpSpPr/>
        <p:nvPr/>
      </p:nvGrpSpPr>
      <p:grpSpPr>
        <a:xfrm>
          <a:off x="0" y="0"/>
          <a:ext cx="0" cy="0"/>
          <a:chOff x="0" y="0"/>
          <a:chExt cx="0" cy="0"/>
        </a:xfrm>
      </p:grpSpPr>
      <p:sp>
        <p:nvSpPr>
          <p:cNvPr id="87" name="Google Shape;87;p11"/>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 name="Google Shape;88;p11"/>
          <p:cNvSpPr/>
          <p:nvPr/>
        </p:nvSpPr>
        <p:spPr>
          <a:xfrm>
            <a:off x="3473700" y="4593700"/>
            <a:ext cx="2196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a:off x="40233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ed">
  <p:cSld name="BLANK_1">
    <p:bg>
      <p:bgPr>
        <a:solidFill>
          <a:srgbClr val="BA3B21"/>
        </a:solidFill>
      </p:bgPr>
    </p:bg>
    <p:spTree>
      <p:nvGrpSpPr>
        <p:cNvPr id="91" name="Shape 91"/>
        <p:cNvGrpSpPr/>
        <p:nvPr/>
      </p:nvGrpSpPr>
      <p:grpSpPr>
        <a:xfrm>
          <a:off x="0" y="0"/>
          <a:ext cx="0" cy="0"/>
          <a:chOff x="0" y="0"/>
          <a:chExt cx="0" cy="0"/>
        </a:xfrm>
      </p:grpSpPr>
      <p:sp>
        <p:nvSpPr>
          <p:cNvPr id="92" name="Google Shape;92;p12"/>
          <p:cNvSpPr/>
          <p:nvPr/>
        </p:nvSpPr>
        <p:spPr>
          <a:xfrm>
            <a:off x="0" y="4593700"/>
            <a:ext cx="9144000" cy="549600"/>
          </a:xfrm>
          <a:prstGeom prst="rect">
            <a:avLst/>
          </a:prstGeom>
          <a:solidFill>
            <a:srgbClr val="27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 name="Google Shape;93;p12"/>
          <p:cNvSpPr/>
          <p:nvPr/>
        </p:nvSpPr>
        <p:spPr>
          <a:xfrm>
            <a:off x="3473700" y="4593700"/>
            <a:ext cx="2196600" cy="549600"/>
          </a:xfrm>
          <a:prstGeom prst="rect">
            <a:avLst/>
          </a:prstGeom>
          <a:solidFill>
            <a:srgbClr val="4F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
          <p:cNvSpPr/>
          <p:nvPr/>
        </p:nvSpPr>
        <p:spPr>
          <a:xfrm>
            <a:off x="40233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BA3B21"/>
        </a:solidFill>
      </p:bgPr>
    </p:bg>
    <p:spTree>
      <p:nvGrpSpPr>
        <p:cNvPr id="13" name="Shape 13"/>
        <p:cNvGrpSpPr/>
        <p:nvPr/>
      </p:nvGrpSpPr>
      <p:grpSpPr>
        <a:xfrm>
          <a:off x="0" y="0"/>
          <a:ext cx="0" cy="0"/>
          <a:chOff x="0" y="0"/>
          <a:chExt cx="0" cy="0"/>
        </a:xfrm>
      </p:grpSpPr>
      <p:sp>
        <p:nvSpPr>
          <p:cNvPr id="14" name="Google Shape;14;p3"/>
          <p:cNvSpPr/>
          <p:nvPr/>
        </p:nvSpPr>
        <p:spPr>
          <a:xfrm>
            <a:off x="0" y="4044100"/>
            <a:ext cx="9144000" cy="1099200"/>
          </a:xfrm>
          <a:prstGeom prst="rect">
            <a:avLst/>
          </a:prstGeom>
          <a:solidFill>
            <a:srgbClr val="27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 name="Google Shape;15;p3"/>
          <p:cNvSpPr/>
          <p:nvPr/>
        </p:nvSpPr>
        <p:spPr>
          <a:xfrm>
            <a:off x="4022400" y="4044100"/>
            <a:ext cx="1099200" cy="1099200"/>
          </a:xfrm>
          <a:prstGeom prst="rect">
            <a:avLst/>
          </a:prstGeom>
          <a:solidFill>
            <a:srgbClr val="4F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ctrTitle"/>
          </p:nvPr>
        </p:nvSpPr>
        <p:spPr>
          <a:xfrm>
            <a:off x="1735925" y="1126150"/>
            <a:ext cx="5672100" cy="1159800"/>
          </a:xfrm>
          <a:prstGeom prst="rect">
            <a:avLst/>
          </a:prstGeom>
        </p:spPr>
        <p:txBody>
          <a:bodyPr anchorCtr="0" anchor="b"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idx="1" type="subTitle"/>
          </p:nvPr>
        </p:nvSpPr>
        <p:spPr>
          <a:xfrm>
            <a:off x="1735925" y="2665541"/>
            <a:ext cx="5672100" cy="784800"/>
          </a:xfrm>
          <a:prstGeom prst="rect">
            <a:avLst/>
          </a:prstGeom>
        </p:spPr>
        <p:txBody>
          <a:bodyPr anchorCtr="0" anchor="t" bIns="91425" lIns="91425" spcFirstLastPara="1" rIns="91425" wrap="square" tIns="91425"/>
          <a:lstStyle>
            <a:lvl1pPr lvl="0" rtl="0" algn="ctr">
              <a:spcBef>
                <a:spcPts val="0"/>
              </a:spcBef>
              <a:spcAft>
                <a:spcPts val="0"/>
              </a:spcAft>
              <a:buClr>
                <a:srgbClr val="27272D"/>
              </a:buClr>
              <a:buSzPts val="1800"/>
              <a:buNone/>
              <a:defRPr sz="1800">
                <a:solidFill>
                  <a:srgbClr val="27272D"/>
                </a:solidFill>
              </a:defRPr>
            </a:lvl1pPr>
            <a:lvl2pPr lvl="1" rtl="0" algn="ctr">
              <a:spcBef>
                <a:spcPts val="0"/>
              </a:spcBef>
              <a:spcAft>
                <a:spcPts val="0"/>
              </a:spcAft>
              <a:buClr>
                <a:srgbClr val="27272D"/>
              </a:buClr>
              <a:buSzPts val="1800"/>
              <a:buNone/>
              <a:defRPr sz="1800">
                <a:solidFill>
                  <a:srgbClr val="27272D"/>
                </a:solidFill>
              </a:defRPr>
            </a:lvl2pPr>
            <a:lvl3pPr lvl="2" rtl="0" algn="ctr">
              <a:spcBef>
                <a:spcPts val="0"/>
              </a:spcBef>
              <a:spcAft>
                <a:spcPts val="0"/>
              </a:spcAft>
              <a:buClr>
                <a:srgbClr val="27272D"/>
              </a:buClr>
              <a:buSzPts val="1800"/>
              <a:buNone/>
              <a:defRPr sz="1800">
                <a:solidFill>
                  <a:srgbClr val="27272D"/>
                </a:solidFill>
              </a:defRPr>
            </a:lvl3pPr>
            <a:lvl4pPr lvl="3" rtl="0" algn="ctr">
              <a:spcBef>
                <a:spcPts val="0"/>
              </a:spcBef>
              <a:spcAft>
                <a:spcPts val="0"/>
              </a:spcAft>
              <a:buClr>
                <a:srgbClr val="27272D"/>
              </a:buClr>
              <a:buSzPts val="1800"/>
              <a:buNone/>
              <a:defRPr sz="1800">
                <a:solidFill>
                  <a:srgbClr val="27272D"/>
                </a:solidFill>
              </a:defRPr>
            </a:lvl4pPr>
            <a:lvl5pPr lvl="4" rtl="0" algn="ctr">
              <a:spcBef>
                <a:spcPts val="0"/>
              </a:spcBef>
              <a:spcAft>
                <a:spcPts val="0"/>
              </a:spcAft>
              <a:buClr>
                <a:srgbClr val="27272D"/>
              </a:buClr>
              <a:buSzPts val="1800"/>
              <a:buNone/>
              <a:defRPr sz="1800">
                <a:solidFill>
                  <a:srgbClr val="27272D"/>
                </a:solidFill>
              </a:defRPr>
            </a:lvl5pPr>
            <a:lvl6pPr lvl="5" rtl="0" algn="ctr">
              <a:spcBef>
                <a:spcPts val="0"/>
              </a:spcBef>
              <a:spcAft>
                <a:spcPts val="0"/>
              </a:spcAft>
              <a:buClr>
                <a:srgbClr val="27272D"/>
              </a:buClr>
              <a:buSzPts val="1800"/>
              <a:buNone/>
              <a:defRPr sz="1800">
                <a:solidFill>
                  <a:srgbClr val="27272D"/>
                </a:solidFill>
              </a:defRPr>
            </a:lvl6pPr>
            <a:lvl7pPr lvl="6" rtl="0" algn="ctr">
              <a:spcBef>
                <a:spcPts val="0"/>
              </a:spcBef>
              <a:spcAft>
                <a:spcPts val="0"/>
              </a:spcAft>
              <a:buClr>
                <a:srgbClr val="27272D"/>
              </a:buClr>
              <a:buSzPts val="1800"/>
              <a:buNone/>
              <a:defRPr sz="1800">
                <a:solidFill>
                  <a:srgbClr val="27272D"/>
                </a:solidFill>
              </a:defRPr>
            </a:lvl7pPr>
            <a:lvl8pPr lvl="7" rtl="0" algn="ctr">
              <a:spcBef>
                <a:spcPts val="0"/>
              </a:spcBef>
              <a:spcAft>
                <a:spcPts val="0"/>
              </a:spcAft>
              <a:buClr>
                <a:srgbClr val="27272D"/>
              </a:buClr>
              <a:buSzPts val="1800"/>
              <a:buNone/>
              <a:defRPr sz="1800">
                <a:solidFill>
                  <a:srgbClr val="27272D"/>
                </a:solidFill>
              </a:defRPr>
            </a:lvl8pPr>
            <a:lvl9pPr lvl="8" rtl="0" algn="ctr">
              <a:spcBef>
                <a:spcPts val="0"/>
              </a:spcBef>
              <a:spcAft>
                <a:spcPts val="0"/>
              </a:spcAft>
              <a:buClr>
                <a:srgbClr val="27272D"/>
              </a:buClr>
              <a:buSzPts val="1800"/>
              <a:buNone/>
              <a:defRPr sz="1800">
                <a:solidFill>
                  <a:srgbClr val="27272D"/>
                </a:solidFill>
              </a:defRPr>
            </a:lvl9pPr>
          </a:lstStyle>
          <a:p/>
        </p:txBody>
      </p:sp>
      <p:cxnSp>
        <p:nvCxnSpPr>
          <p:cNvPr id="18" name="Google Shape;18;p3"/>
          <p:cNvCxnSpPr/>
          <p:nvPr/>
        </p:nvCxnSpPr>
        <p:spPr>
          <a:xfrm>
            <a:off x="3527100" y="2474305"/>
            <a:ext cx="2089800" cy="0"/>
          </a:xfrm>
          <a:prstGeom prst="straightConnector1">
            <a:avLst/>
          </a:prstGeom>
          <a:noFill/>
          <a:ln cap="flat" cmpd="sng" w="19050">
            <a:solidFill>
              <a:srgbClr val="F55C21"/>
            </a:solidFill>
            <a:prstDash val="solid"/>
            <a:round/>
            <a:headEnd len="med" w="med" type="diamond"/>
            <a:tailEnd len="med" w="med" type="diamon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 name="Shape 19"/>
        <p:cNvGrpSpPr/>
        <p:nvPr/>
      </p:nvGrpSpPr>
      <p:grpSpPr>
        <a:xfrm>
          <a:off x="0" y="0"/>
          <a:ext cx="0" cy="0"/>
          <a:chOff x="0" y="0"/>
          <a:chExt cx="0" cy="0"/>
        </a:xfrm>
      </p:grpSpPr>
      <p:sp>
        <p:nvSpPr>
          <p:cNvPr id="20" name="Google Shape;20;p4"/>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1" name="Google Shape;21;p4"/>
          <p:cNvSpPr/>
          <p:nvPr/>
        </p:nvSpPr>
        <p:spPr>
          <a:xfrm>
            <a:off x="3473700" y="4593700"/>
            <a:ext cx="2196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40233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3527100" y="887200"/>
            <a:ext cx="2089800" cy="0"/>
          </a:xfrm>
          <a:prstGeom prst="straightConnector1">
            <a:avLst/>
          </a:prstGeom>
          <a:noFill/>
          <a:ln cap="flat" cmpd="sng" w="19050">
            <a:solidFill>
              <a:srgbClr val="BA3B21"/>
            </a:solidFill>
            <a:prstDash val="solid"/>
            <a:round/>
            <a:headEnd len="med" w="med" type="diamond"/>
            <a:tailEnd len="med" w="med" type="diamond"/>
          </a:ln>
        </p:spPr>
      </p:cxnSp>
      <p:sp>
        <p:nvSpPr>
          <p:cNvPr id="24" name="Google Shape;24;p4"/>
          <p:cNvSpPr txBox="1"/>
          <p:nvPr>
            <p:ph idx="1" type="body"/>
          </p:nvPr>
        </p:nvSpPr>
        <p:spPr>
          <a:xfrm>
            <a:off x="1404225" y="1194150"/>
            <a:ext cx="6335400" cy="3092700"/>
          </a:xfrm>
          <a:prstGeom prst="rect">
            <a:avLst/>
          </a:prstGeom>
        </p:spPr>
        <p:txBody>
          <a:bodyPr anchorCtr="0" anchor="ctr" bIns="91425" lIns="91425" spcFirstLastPara="1" rIns="91425" wrap="square" tIns="91425"/>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25" name="Google Shape;25;p4"/>
          <p:cNvSpPr txBox="1"/>
          <p:nvPr/>
        </p:nvSpPr>
        <p:spPr>
          <a:xfrm>
            <a:off x="3593400" y="8451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800">
                <a:solidFill>
                  <a:srgbClr val="F55C21"/>
                </a:solidFill>
                <a:latin typeface="Encode Sans"/>
                <a:ea typeface="Encode Sans"/>
                <a:cs typeface="Encode Sans"/>
                <a:sym typeface="Encode Sans"/>
              </a:rPr>
              <a:t>“</a:t>
            </a:r>
            <a:endParaRPr b="1" sz="6800">
              <a:solidFill>
                <a:srgbClr val="F55C21"/>
              </a:solidFill>
              <a:latin typeface="Encode Sans"/>
              <a:ea typeface="Encode Sans"/>
              <a:cs typeface="Encode Sans"/>
              <a:sym typeface="Encode Sans"/>
            </a:endParaRPr>
          </a:p>
        </p:txBody>
      </p:sp>
      <p:sp>
        <p:nvSpPr>
          <p:cNvPr id="26" name="Google Shape;26;p4"/>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7" name="Shape 27"/>
        <p:cNvGrpSpPr/>
        <p:nvPr/>
      </p:nvGrpSpPr>
      <p:grpSpPr>
        <a:xfrm>
          <a:off x="0" y="0"/>
          <a:ext cx="0" cy="0"/>
          <a:chOff x="0" y="0"/>
          <a:chExt cx="0" cy="0"/>
        </a:xfrm>
      </p:grpSpPr>
      <p:grpSp>
        <p:nvGrpSpPr>
          <p:cNvPr id="28" name="Google Shape;28;p5"/>
          <p:cNvGrpSpPr/>
          <p:nvPr/>
        </p:nvGrpSpPr>
        <p:grpSpPr>
          <a:xfrm>
            <a:off x="-11050" y="887200"/>
            <a:ext cx="9155050" cy="4256100"/>
            <a:chOff x="-11050" y="887200"/>
            <a:chExt cx="9155050" cy="4256100"/>
          </a:xfrm>
        </p:grpSpPr>
        <p:cxnSp>
          <p:nvCxnSpPr>
            <p:cNvPr id="29" name="Google Shape;29;p5"/>
            <p:cNvCxnSpPr/>
            <p:nvPr/>
          </p:nvCxnSpPr>
          <p:spPr>
            <a:xfrm>
              <a:off x="-11050" y="887200"/>
              <a:ext cx="8060400" cy="0"/>
            </a:xfrm>
            <a:prstGeom prst="straightConnector1">
              <a:avLst/>
            </a:prstGeom>
            <a:noFill/>
            <a:ln cap="flat" cmpd="sng" w="19050">
              <a:solidFill>
                <a:srgbClr val="BA3B21"/>
              </a:solidFill>
              <a:prstDash val="solid"/>
              <a:round/>
              <a:headEnd len="med" w="med" type="none"/>
              <a:tailEnd len="med" w="med" type="diamond"/>
            </a:ln>
          </p:spPr>
        </p:cxnSp>
        <p:sp>
          <p:nvSpPr>
            <p:cNvPr id="30" name="Google Shape;30;p5"/>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1" name="Google Shape;31;p5"/>
            <p:cNvSpPr/>
            <p:nvPr/>
          </p:nvSpPr>
          <p:spPr>
            <a:xfrm>
              <a:off x="0" y="4593700"/>
              <a:ext cx="549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5"/>
            <p:cNvCxnSpPr/>
            <p:nvPr/>
          </p:nvCxnSpPr>
          <p:spPr>
            <a:xfrm>
              <a:off x="-11050" y="887200"/>
              <a:ext cx="552900" cy="0"/>
            </a:xfrm>
            <a:prstGeom prst="straightConnector1">
              <a:avLst/>
            </a:prstGeom>
            <a:noFill/>
            <a:ln cap="flat" cmpd="sng" w="19050">
              <a:solidFill>
                <a:srgbClr val="F55C21"/>
              </a:solidFill>
              <a:prstDash val="solid"/>
              <a:round/>
              <a:headEnd len="med" w="med" type="none"/>
              <a:tailEnd len="med" w="med" type="none"/>
            </a:ln>
          </p:spPr>
        </p:cxnSp>
      </p:grpSp>
      <p:sp>
        <p:nvSpPr>
          <p:cNvPr id="33" name="Google Shape;33;p5"/>
          <p:cNvSpPr/>
          <p:nvPr/>
        </p:nvSpPr>
        <p:spPr>
          <a:xfrm>
            <a:off x="80466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549600" y="361375"/>
            <a:ext cx="7497000" cy="5496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5" name="Google Shape;35;p5"/>
          <p:cNvSpPr txBox="1"/>
          <p:nvPr>
            <p:ph idx="1" type="body"/>
          </p:nvPr>
        </p:nvSpPr>
        <p:spPr>
          <a:xfrm>
            <a:off x="549600" y="1200150"/>
            <a:ext cx="7497000" cy="29463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36" name="Google Shape;36;p5"/>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rt + 1 column + image">
  <p:cSld name="TITLE_AND_BODY_1">
    <p:spTree>
      <p:nvGrpSpPr>
        <p:cNvPr id="37" name="Shape 37"/>
        <p:cNvGrpSpPr/>
        <p:nvPr/>
      </p:nvGrpSpPr>
      <p:grpSpPr>
        <a:xfrm>
          <a:off x="0" y="0"/>
          <a:ext cx="0" cy="0"/>
          <a:chOff x="0" y="0"/>
          <a:chExt cx="0" cy="0"/>
        </a:xfrm>
      </p:grpSpPr>
      <p:grpSp>
        <p:nvGrpSpPr>
          <p:cNvPr id="38" name="Google Shape;38;p6"/>
          <p:cNvGrpSpPr/>
          <p:nvPr/>
        </p:nvGrpSpPr>
        <p:grpSpPr>
          <a:xfrm>
            <a:off x="-11050" y="887200"/>
            <a:ext cx="9155050" cy="4256100"/>
            <a:chOff x="-11050" y="887200"/>
            <a:chExt cx="9155050" cy="4256100"/>
          </a:xfrm>
        </p:grpSpPr>
        <p:cxnSp>
          <p:nvCxnSpPr>
            <p:cNvPr id="39" name="Google Shape;39;p6"/>
            <p:cNvCxnSpPr/>
            <p:nvPr/>
          </p:nvCxnSpPr>
          <p:spPr>
            <a:xfrm>
              <a:off x="-11050" y="887200"/>
              <a:ext cx="4312200" cy="0"/>
            </a:xfrm>
            <a:prstGeom prst="straightConnector1">
              <a:avLst/>
            </a:prstGeom>
            <a:noFill/>
            <a:ln cap="flat" cmpd="sng" w="19050">
              <a:solidFill>
                <a:srgbClr val="BA3B21"/>
              </a:solidFill>
              <a:prstDash val="solid"/>
              <a:round/>
              <a:headEnd len="med" w="med" type="none"/>
              <a:tailEnd len="med" w="med" type="diamond"/>
            </a:ln>
          </p:spPr>
        </p:cxnSp>
        <p:sp>
          <p:nvSpPr>
            <p:cNvPr id="40" name="Google Shape;40;p6"/>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 name="Google Shape;41;p6"/>
            <p:cNvSpPr/>
            <p:nvPr/>
          </p:nvSpPr>
          <p:spPr>
            <a:xfrm>
              <a:off x="0" y="4593700"/>
              <a:ext cx="549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6"/>
            <p:cNvCxnSpPr/>
            <p:nvPr/>
          </p:nvCxnSpPr>
          <p:spPr>
            <a:xfrm>
              <a:off x="-11050" y="887200"/>
              <a:ext cx="552900" cy="0"/>
            </a:xfrm>
            <a:prstGeom prst="straightConnector1">
              <a:avLst/>
            </a:prstGeom>
            <a:noFill/>
            <a:ln cap="flat" cmpd="sng" w="19050">
              <a:solidFill>
                <a:srgbClr val="F55C21"/>
              </a:solidFill>
              <a:prstDash val="solid"/>
              <a:round/>
              <a:headEnd len="med" w="med" type="none"/>
              <a:tailEnd len="med" w="med" type="none"/>
            </a:ln>
          </p:spPr>
        </p:cxnSp>
      </p:grpSp>
      <p:sp>
        <p:nvSpPr>
          <p:cNvPr id="43" name="Google Shape;43;p6"/>
          <p:cNvSpPr/>
          <p:nvPr/>
        </p:nvSpPr>
        <p:spPr>
          <a:xfrm>
            <a:off x="80466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549600" y="361375"/>
            <a:ext cx="3740400" cy="549600"/>
          </a:xfrm>
          <a:prstGeom prst="rect">
            <a:avLst/>
          </a:prstGeom>
        </p:spPr>
        <p:txBody>
          <a:bodyPr anchorCtr="0" anchor="b"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5" name="Google Shape;45;p6"/>
          <p:cNvSpPr txBox="1"/>
          <p:nvPr>
            <p:ph idx="1" type="body"/>
          </p:nvPr>
        </p:nvSpPr>
        <p:spPr>
          <a:xfrm>
            <a:off x="549600" y="1200150"/>
            <a:ext cx="3740400" cy="29463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46" name="Google Shape;46;p6"/>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7" name="Shape 47"/>
        <p:cNvGrpSpPr/>
        <p:nvPr/>
      </p:nvGrpSpPr>
      <p:grpSpPr>
        <a:xfrm>
          <a:off x="0" y="0"/>
          <a:ext cx="0" cy="0"/>
          <a:chOff x="0" y="0"/>
          <a:chExt cx="0" cy="0"/>
        </a:xfrm>
      </p:grpSpPr>
      <p:grpSp>
        <p:nvGrpSpPr>
          <p:cNvPr id="48" name="Google Shape;48;p7"/>
          <p:cNvGrpSpPr/>
          <p:nvPr/>
        </p:nvGrpSpPr>
        <p:grpSpPr>
          <a:xfrm>
            <a:off x="-11050" y="887200"/>
            <a:ext cx="9155050" cy="4256100"/>
            <a:chOff x="-11050" y="887200"/>
            <a:chExt cx="9155050" cy="4256100"/>
          </a:xfrm>
        </p:grpSpPr>
        <p:cxnSp>
          <p:nvCxnSpPr>
            <p:cNvPr id="49" name="Google Shape;49;p7"/>
            <p:cNvCxnSpPr/>
            <p:nvPr/>
          </p:nvCxnSpPr>
          <p:spPr>
            <a:xfrm>
              <a:off x="-11050" y="887200"/>
              <a:ext cx="8060400" cy="0"/>
            </a:xfrm>
            <a:prstGeom prst="straightConnector1">
              <a:avLst/>
            </a:prstGeom>
            <a:noFill/>
            <a:ln cap="flat" cmpd="sng" w="19050">
              <a:solidFill>
                <a:srgbClr val="BA3B21"/>
              </a:solidFill>
              <a:prstDash val="solid"/>
              <a:round/>
              <a:headEnd len="med" w="med" type="none"/>
              <a:tailEnd len="med" w="med" type="diamond"/>
            </a:ln>
          </p:spPr>
        </p:cxnSp>
        <p:sp>
          <p:nvSpPr>
            <p:cNvPr id="50" name="Google Shape;50;p7"/>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1" name="Google Shape;51;p7"/>
            <p:cNvSpPr/>
            <p:nvPr/>
          </p:nvSpPr>
          <p:spPr>
            <a:xfrm>
              <a:off x="0" y="4593700"/>
              <a:ext cx="549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7"/>
            <p:cNvCxnSpPr/>
            <p:nvPr/>
          </p:nvCxnSpPr>
          <p:spPr>
            <a:xfrm>
              <a:off x="-11050" y="887200"/>
              <a:ext cx="552900" cy="0"/>
            </a:xfrm>
            <a:prstGeom prst="straightConnector1">
              <a:avLst/>
            </a:prstGeom>
            <a:noFill/>
            <a:ln cap="flat" cmpd="sng" w="19050">
              <a:solidFill>
                <a:srgbClr val="F55C21"/>
              </a:solidFill>
              <a:prstDash val="solid"/>
              <a:round/>
              <a:headEnd len="med" w="med" type="none"/>
              <a:tailEnd len="med" w="med" type="none"/>
            </a:ln>
          </p:spPr>
        </p:cxnSp>
      </p:grpSp>
      <p:sp>
        <p:nvSpPr>
          <p:cNvPr id="53" name="Google Shape;53;p7"/>
          <p:cNvSpPr/>
          <p:nvPr/>
        </p:nvSpPr>
        <p:spPr>
          <a:xfrm>
            <a:off x="80466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txBox="1"/>
          <p:nvPr>
            <p:ph type="title"/>
          </p:nvPr>
        </p:nvSpPr>
        <p:spPr>
          <a:xfrm>
            <a:off x="549600" y="361375"/>
            <a:ext cx="7497000" cy="5496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5" name="Google Shape;55;p7"/>
          <p:cNvSpPr txBox="1"/>
          <p:nvPr>
            <p:ph idx="1" type="body"/>
          </p:nvPr>
        </p:nvSpPr>
        <p:spPr>
          <a:xfrm>
            <a:off x="549600" y="1200150"/>
            <a:ext cx="3639000" cy="3108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6" name="Google Shape;56;p7"/>
          <p:cNvSpPr txBox="1"/>
          <p:nvPr>
            <p:ph idx="2" type="body"/>
          </p:nvPr>
        </p:nvSpPr>
        <p:spPr>
          <a:xfrm>
            <a:off x="4407604" y="1200150"/>
            <a:ext cx="3639000" cy="3108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7" name="Google Shape;57;p7"/>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8" name="Shape 58"/>
        <p:cNvGrpSpPr/>
        <p:nvPr/>
      </p:nvGrpSpPr>
      <p:grpSpPr>
        <a:xfrm>
          <a:off x="0" y="0"/>
          <a:ext cx="0" cy="0"/>
          <a:chOff x="0" y="0"/>
          <a:chExt cx="0" cy="0"/>
        </a:xfrm>
      </p:grpSpPr>
      <p:grpSp>
        <p:nvGrpSpPr>
          <p:cNvPr id="59" name="Google Shape;59;p8"/>
          <p:cNvGrpSpPr/>
          <p:nvPr/>
        </p:nvGrpSpPr>
        <p:grpSpPr>
          <a:xfrm>
            <a:off x="-11050" y="887200"/>
            <a:ext cx="9155050" cy="4256100"/>
            <a:chOff x="-11050" y="887200"/>
            <a:chExt cx="9155050" cy="4256100"/>
          </a:xfrm>
        </p:grpSpPr>
        <p:cxnSp>
          <p:nvCxnSpPr>
            <p:cNvPr id="60" name="Google Shape;60;p8"/>
            <p:cNvCxnSpPr/>
            <p:nvPr/>
          </p:nvCxnSpPr>
          <p:spPr>
            <a:xfrm>
              <a:off x="-11050" y="887200"/>
              <a:ext cx="8060400" cy="0"/>
            </a:xfrm>
            <a:prstGeom prst="straightConnector1">
              <a:avLst/>
            </a:prstGeom>
            <a:noFill/>
            <a:ln cap="flat" cmpd="sng" w="19050">
              <a:solidFill>
                <a:srgbClr val="BA3B21"/>
              </a:solidFill>
              <a:prstDash val="solid"/>
              <a:round/>
              <a:headEnd len="med" w="med" type="none"/>
              <a:tailEnd len="med" w="med" type="diamond"/>
            </a:ln>
          </p:spPr>
        </p:cxnSp>
        <p:sp>
          <p:nvSpPr>
            <p:cNvPr id="61" name="Google Shape;61;p8"/>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 name="Google Shape;62;p8"/>
            <p:cNvSpPr/>
            <p:nvPr/>
          </p:nvSpPr>
          <p:spPr>
            <a:xfrm>
              <a:off x="0" y="4593700"/>
              <a:ext cx="549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8"/>
            <p:cNvCxnSpPr/>
            <p:nvPr/>
          </p:nvCxnSpPr>
          <p:spPr>
            <a:xfrm>
              <a:off x="-11050" y="887200"/>
              <a:ext cx="552900" cy="0"/>
            </a:xfrm>
            <a:prstGeom prst="straightConnector1">
              <a:avLst/>
            </a:prstGeom>
            <a:noFill/>
            <a:ln cap="flat" cmpd="sng" w="19050">
              <a:solidFill>
                <a:srgbClr val="F55C21"/>
              </a:solidFill>
              <a:prstDash val="solid"/>
              <a:round/>
              <a:headEnd len="med" w="med" type="none"/>
              <a:tailEnd len="med" w="med" type="none"/>
            </a:ln>
          </p:spPr>
        </p:cxnSp>
      </p:grpSp>
      <p:sp>
        <p:nvSpPr>
          <p:cNvPr id="64" name="Google Shape;64;p8"/>
          <p:cNvSpPr/>
          <p:nvPr/>
        </p:nvSpPr>
        <p:spPr>
          <a:xfrm>
            <a:off x="80466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txBox="1"/>
          <p:nvPr>
            <p:ph type="title"/>
          </p:nvPr>
        </p:nvSpPr>
        <p:spPr>
          <a:xfrm>
            <a:off x="549600" y="361375"/>
            <a:ext cx="7497000" cy="549600"/>
          </a:xfrm>
          <a:prstGeom prst="rect">
            <a:avLst/>
          </a:prstGeom>
        </p:spPr>
        <p:txBody>
          <a:bodyPr anchorCtr="0" anchor="b"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6" name="Google Shape;66;p8"/>
          <p:cNvSpPr txBox="1"/>
          <p:nvPr>
            <p:ph idx="1" type="body"/>
          </p:nvPr>
        </p:nvSpPr>
        <p:spPr>
          <a:xfrm>
            <a:off x="549600" y="1200150"/>
            <a:ext cx="2416500" cy="3080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7" name="Google Shape;67;p8"/>
          <p:cNvSpPr txBox="1"/>
          <p:nvPr>
            <p:ph idx="2" type="body"/>
          </p:nvPr>
        </p:nvSpPr>
        <p:spPr>
          <a:xfrm>
            <a:off x="3089850" y="1200150"/>
            <a:ext cx="2416500" cy="3080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8" name="Google Shape;68;p8"/>
          <p:cNvSpPr txBox="1"/>
          <p:nvPr>
            <p:ph idx="3" type="body"/>
          </p:nvPr>
        </p:nvSpPr>
        <p:spPr>
          <a:xfrm>
            <a:off x="5630099" y="1200150"/>
            <a:ext cx="2416500" cy="3080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9" name="Google Shape;69;p8"/>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grpSp>
        <p:nvGrpSpPr>
          <p:cNvPr id="71" name="Google Shape;71;p9"/>
          <p:cNvGrpSpPr/>
          <p:nvPr/>
        </p:nvGrpSpPr>
        <p:grpSpPr>
          <a:xfrm>
            <a:off x="-11050" y="887200"/>
            <a:ext cx="9155050" cy="4256100"/>
            <a:chOff x="-11050" y="887200"/>
            <a:chExt cx="9155050" cy="4256100"/>
          </a:xfrm>
        </p:grpSpPr>
        <p:cxnSp>
          <p:nvCxnSpPr>
            <p:cNvPr id="72" name="Google Shape;72;p9"/>
            <p:cNvCxnSpPr/>
            <p:nvPr/>
          </p:nvCxnSpPr>
          <p:spPr>
            <a:xfrm>
              <a:off x="-11050" y="887200"/>
              <a:ext cx="8060400" cy="0"/>
            </a:xfrm>
            <a:prstGeom prst="straightConnector1">
              <a:avLst/>
            </a:prstGeom>
            <a:noFill/>
            <a:ln cap="flat" cmpd="sng" w="19050">
              <a:solidFill>
                <a:srgbClr val="BA3B21"/>
              </a:solidFill>
              <a:prstDash val="solid"/>
              <a:round/>
              <a:headEnd len="med" w="med" type="none"/>
              <a:tailEnd len="med" w="med" type="diamond"/>
            </a:ln>
          </p:spPr>
        </p:cxnSp>
        <p:sp>
          <p:nvSpPr>
            <p:cNvPr id="73" name="Google Shape;73;p9"/>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 name="Google Shape;74;p9"/>
            <p:cNvSpPr/>
            <p:nvPr/>
          </p:nvSpPr>
          <p:spPr>
            <a:xfrm>
              <a:off x="0" y="4593700"/>
              <a:ext cx="549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9"/>
            <p:cNvCxnSpPr/>
            <p:nvPr/>
          </p:nvCxnSpPr>
          <p:spPr>
            <a:xfrm>
              <a:off x="-11050" y="887200"/>
              <a:ext cx="552900" cy="0"/>
            </a:xfrm>
            <a:prstGeom prst="straightConnector1">
              <a:avLst/>
            </a:prstGeom>
            <a:noFill/>
            <a:ln cap="flat" cmpd="sng" w="19050">
              <a:solidFill>
                <a:srgbClr val="F55C21"/>
              </a:solidFill>
              <a:prstDash val="solid"/>
              <a:round/>
              <a:headEnd len="med" w="med" type="none"/>
              <a:tailEnd len="med" w="med" type="none"/>
            </a:ln>
          </p:spPr>
        </p:cxnSp>
      </p:grpSp>
      <p:sp>
        <p:nvSpPr>
          <p:cNvPr id="76" name="Google Shape;76;p9"/>
          <p:cNvSpPr/>
          <p:nvPr/>
        </p:nvSpPr>
        <p:spPr>
          <a:xfrm>
            <a:off x="80466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txBox="1"/>
          <p:nvPr>
            <p:ph type="title"/>
          </p:nvPr>
        </p:nvSpPr>
        <p:spPr>
          <a:xfrm>
            <a:off x="549600" y="361375"/>
            <a:ext cx="7497000" cy="5496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8" name="Google Shape;78;p9"/>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9" name="Shape 79"/>
        <p:cNvGrpSpPr/>
        <p:nvPr/>
      </p:nvGrpSpPr>
      <p:grpSpPr>
        <a:xfrm>
          <a:off x="0" y="0"/>
          <a:ext cx="0" cy="0"/>
          <a:chOff x="0" y="0"/>
          <a:chExt cx="0" cy="0"/>
        </a:xfrm>
      </p:grpSpPr>
      <p:sp>
        <p:nvSpPr>
          <p:cNvPr id="80" name="Google Shape;80;p10"/>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 name="Google Shape;81;p10"/>
          <p:cNvSpPr/>
          <p:nvPr/>
        </p:nvSpPr>
        <p:spPr>
          <a:xfrm>
            <a:off x="3473700" y="4593700"/>
            <a:ext cx="2196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0"/>
          <p:cNvSpPr/>
          <p:nvPr/>
        </p:nvSpPr>
        <p:spPr>
          <a:xfrm>
            <a:off x="40233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
          <p:cNvSpPr txBox="1"/>
          <p:nvPr>
            <p:ph idx="1" type="body"/>
          </p:nvPr>
        </p:nvSpPr>
        <p:spPr>
          <a:xfrm>
            <a:off x="457200" y="0"/>
            <a:ext cx="8229600" cy="887100"/>
          </a:xfrm>
          <a:prstGeom prst="rect">
            <a:avLst/>
          </a:prstGeom>
        </p:spPr>
        <p:txBody>
          <a:bodyPr anchorCtr="0" anchor="ctr"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84" name="Google Shape;84;p10"/>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85" name="Google Shape;85;p10"/>
          <p:cNvCxnSpPr/>
          <p:nvPr/>
        </p:nvCxnSpPr>
        <p:spPr>
          <a:xfrm>
            <a:off x="3527100" y="887200"/>
            <a:ext cx="2089800" cy="0"/>
          </a:xfrm>
          <a:prstGeom prst="straightConnector1">
            <a:avLst/>
          </a:prstGeom>
          <a:noFill/>
          <a:ln cap="flat" cmpd="sng" w="19050">
            <a:solidFill>
              <a:srgbClr val="BA3B21"/>
            </a:solidFill>
            <a:prstDash val="solid"/>
            <a:round/>
            <a:headEnd len="med" w="med" type="diamond"/>
            <a:tailEnd len="med" w="med" type="diamond"/>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27272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9600" y="361375"/>
            <a:ext cx="7497000" cy="549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1pPr>
            <a:lvl2pPr lvl="1">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2pPr>
            <a:lvl3pPr lvl="2">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3pPr>
            <a:lvl4pPr lvl="3">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4pPr>
            <a:lvl5pPr lvl="4">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5pPr>
            <a:lvl6pPr lvl="5">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6pPr>
            <a:lvl7pPr lvl="6">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7pPr>
            <a:lvl8pPr lvl="7">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8pPr>
            <a:lvl9pPr lvl="8">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9pPr>
          </a:lstStyle>
          <a:p/>
        </p:txBody>
      </p:sp>
      <p:sp>
        <p:nvSpPr>
          <p:cNvPr id="7" name="Google Shape;7;p1"/>
          <p:cNvSpPr txBox="1"/>
          <p:nvPr>
            <p:ph idx="1" type="body"/>
          </p:nvPr>
        </p:nvSpPr>
        <p:spPr>
          <a:xfrm>
            <a:off x="549600" y="1200150"/>
            <a:ext cx="7497000" cy="2946300"/>
          </a:xfrm>
          <a:prstGeom prst="rect">
            <a:avLst/>
          </a:prstGeom>
          <a:noFill/>
          <a:ln>
            <a:noFill/>
          </a:ln>
        </p:spPr>
        <p:txBody>
          <a:bodyPr anchorCtr="0" anchor="t" bIns="91425" lIns="91425" spcFirstLastPara="1" rIns="91425" wrap="square" tIns="91425"/>
          <a:lstStyle>
            <a:lvl1pPr indent="-381000" lvl="0" marL="457200">
              <a:lnSpc>
                <a:spcPct val="115000"/>
              </a:lnSpc>
              <a:spcBef>
                <a:spcPts val="600"/>
              </a:spcBef>
              <a:spcAft>
                <a:spcPts val="0"/>
              </a:spcAft>
              <a:buClr>
                <a:srgbClr val="F55C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1pPr>
            <a:lvl2pPr indent="-381000" lvl="1" marL="9144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2pPr>
            <a:lvl3pPr indent="-381000" lvl="2" marL="13716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3pPr>
            <a:lvl4pPr indent="-381000" lvl="3" marL="18288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4pPr>
            <a:lvl5pPr indent="-381000" lvl="4" marL="2286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5pPr>
            <a:lvl6pPr indent="-381000" lvl="5" marL="27432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6pPr>
            <a:lvl7pPr indent="-381000" lvl="6" marL="32004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7pPr>
            <a:lvl8pPr indent="-381000" lvl="7" marL="36576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8pPr>
            <a:lvl9pPr indent="-381000" lvl="8" marL="41148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9pPr>
          </a:lstStyle>
          <a:p/>
        </p:txBody>
      </p:sp>
      <p:sp>
        <p:nvSpPr>
          <p:cNvPr id="8" name="Google Shape;8;p1"/>
          <p:cNvSpPr txBox="1"/>
          <p:nvPr>
            <p:ph idx="12" type="sldNum"/>
          </p:nvPr>
        </p:nvSpPr>
        <p:spPr>
          <a:xfrm>
            <a:off x="8046650" y="4593850"/>
            <a:ext cx="1097400" cy="549600"/>
          </a:xfrm>
          <a:prstGeom prst="rect">
            <a:avLst/>
          </a:prstGeom>
          <a:noFill/>
          <a:ln>
            <a:noFill/>
          </a:ln>
        </p:spPr>
        <p:txBody>
          <a:bodyPr anchorCtr="0" anchor="ctr" bIns="91425" lIns="91425" spcFirstLastPara="1" rIns="91425" wrap="square" tIns="91425">
            <a:noAutofit/>
          </a:bodyPr>
          <a:lstStyle>
            <a:lvl1pPr lvl="0" algn="ctr">
              <a:buNone/>
              <a:defRPr b="1" sz="1300">
                <a:solidFill>
                  <a:srgbClr val="27272D"/>
                </a:solidFill>
                <a:latin typeface="Encode Sans"/>
                <a:ea typeface="Encode Sans"/>
                <a:cs typeface="Encode Sans"/>
                <a:sym typeface="Encode Sans"/>
              </a:defRPr>
            </a:lvl1pPr>
            <a:lvl2pPr lvl="1" algn="ctr">
              <a:buNone/>
              <a:defRPr b="1" sz="1300">
                <a:solidFill>
                  <a:srgbClr val="27272D"/>
                </a:solidFill>
                <a:latin typeface="Encode Sans"/>
                <a:ea typeface="Encode Sans"/>
                <a:cs typeface="Encode Sans"/>
                <a:sym typeface="Encode Sans"/>
              </a:defRPr>
            </a:lvl2pPr>
            <a:lvl3pPr lvl="2" algn="ctr">
              <a:buNone/>
              <a:defRPr b="1" sz="1300">
                <a:solidFill>
                  <a:srgbClr val="27272D"/>
                </a:solidFill>
                <a:latin typeface="Encode Sans"/>
                <a:ea typeface="Encode Sans"/>
                <a:cs typeface="Encode Sans"/>
                <a:sym typeface="Encode Sans"/>
              </a:defRPr>
            </a:lvl3pPr>
            <a:lvl4pPr lvl="3" algn="ctr">
              <a:buNone/>
              <a:defRPr b="1" sz="1300">
                <a:solidFill>
                  <a:srgbClr val="27272D"/>
                </a:solidFill>
                <a:latin typeface="Encode Sans"/>
                <a:ea typeface="Encode Sans"/>
                <a:cs typeface="Encode Sans"/>
                <a:sym typeface="Encode Sans"/>
              </a:defRPr>
            </a:lvl4pPr>
            <a:lvl5pPr lvl="4" algn="ctr">
              <a:buNone/>
              <a:defRPr b="1" sz="1300">
                <a:solidFill>
                  <a:srgbClr val="27272D"/>
                </a:solidFill>
                <a:latin typeface="Encode Sans"/>
                <a:ea typeface="Encode Sans"/>
                <a:cs typeface="Encode Sans"/>
                <a:sym typeface="Encode Sans"/>
              </a:defRPr>
            </a:lvl5pPr>
            <a:lvl6pPr lvl="5" algn="ctr">
              <a:buNone/>
              <a:defRPr b="1" sz="1300">
                <a:solidFill>
                  <a:srgbClr val="27272D"/>
                </a:solidFill>
                <a:latin typeface="Encode Sans"/>
                <a:ea typeface="Encode Sans"/>
                <a:cs typeface="Encode Sans"/>
                <a:sym typeface="Encode Sans"/>
              </a:defRPr>
            </a:lvl6pPr>
            <a:lvl7pPr lvl="6" algn="ctr">
              <a:buNone/>
              <a:defRPr b="1" sz="1300">
                <a:solidFill>
                  <a:srgbClr val="27272D"/>
                </a:solidFill>
                <a:latin typeface="Encode Sans"/>
                <a:ea typeface="Encode Sans"/>
                <a:cs typeface="Encode Sans"/>
                <a:sym typeface="Encode Sans"/>
              </a:defRPr>
            </a:lvl7pPr>
            <a:lvl8pPr lvl="7" algn="ctr">
              <a:buNone/>
              <a:defRPr b="1" sz="1300">
                <a:solidFill>
                  <a:srgbClr val="27272D"/>
                </a:solidFill>
                <a:latin typeface="Encode Sans"/>
                <a:ea typeface="Encode Sans"/>
                <a:cs typeface="Encode Sans"/>
                <a:sym typeface="Encode Sans"/>
              </a:defRPr>
            </a:lvl8pPr>
            <a:lvl9pPr lvl="8" algn="ctr">
              <a:buNone/>
              <a:defRPr b="1" sz="1300">
                <a:solidFill>
                  <a:srgbClr val="27272D"/>
                </a:solidFill>
                <a:latin typeface="Encode Sans"/>
                <a:ea typeface="Encode Sans"/>
                <a:cs typeface="Encode Sans"/>
                <a:sym typeface="Encode Sans"/>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www.slidescarnival.com/help-use-presentation-template" TargetMode="External"/><Relationship Id="rId4" Type="http://schemas.openxmlformats.org/officeDocument/2006/relationships/hyperlink" Target="http://www.slidescarnival.com/copyright-and-legal-information" TargetMode="External"/><Relationship Id="rId5" Type="http://schemas.openxmlformats.org/officeDocument/2006/relationships/image" Target="../media/image2.jpg"/><Relationship Id="rId6" Type="http://schemas.openxmlformats.org/officeDocument/2006/relationships/image" Target="../media/image2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www.slidescarnival.com/help-use-presentation-template" TargetMode="External"/><Relationship Id="rId4" Type="http://schemas.openxmlformats.org/officeDocument/2006/relationships/hyperlink" Target="http://www.slidescarnival.com/copyright-and-legal-information" TargetMode="External"/><Relationship Id="rId5" Type="http://schemas.openxmlformats.org/officeDocument/2006/relationships/image" Target="../media/image1.png"/><Relationship Id="rId6"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www.slidescarnival.com/help-use-presentation-template" TargetMode="External"/><Relationship Id="rId4" Type="http://schemas.openxmlformats.org/officeDocument/2006/relationships/hyperlink" Target="http://www.slidescarnival.com/copyright-and-legal-information" TargetMode="External"/><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www.slidescarnival.com/help-use-presentation-template" TargetMode="External"/><Relationship Id="rId4" Type="http://schemas.openxmlformats.org/officeDocument/2006/relationships/hyperlink" Target="http://www.slidescarnival.com/copyright-and-legal-information" TargetMode="External"/><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www.slidescarnival.com/help-use-presentation-template" TargetMode="External"/><Relationship Id="rId4" Type="http://schemas.openxmlformats.org/officeDocument/2006/relationships/hyperlink" Target="http://www.slidescarnival.com/copyright-and-legal-information" TargetMode="External"/><Relationship Id="rId5" Type="http://schemas.openxmlformats.org/officeDocument/2006/relationships/image" Target="../media/image4.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3"/>
          <p:cNvSpPr txBox="1"/>
          <p:nvPr/>
        </p:nvSpPr>
        <p:spPr>
          <a:xfrm>
            <a:off x="40650" y="1071750"/>
            <a:ext cx="9144000" cy="30000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600">
                <a:solidFill>
                  <a:schemeClr val="lt1"/>
                </a:solidFill>
                <a:latin typeface="Encode Sans"/>
                <a:ea typeface="Encode Sans"/>
                <a:cs typeface="Encode Sans"/>
                <a:sym typeface="Encode Sans"/>
              </a:rPr>
              <a:t>Integration of an Artificial </a:t>
            </a:r>
            <a:r>
              <a:rPr b="1" lang="en" sz="2600">
                <a:solidFill>
                  <a:schemeClr val="lt1"/>
                </a:solidFill>
                <a:latin typeface="Encode Sans"/>
                <a:ea typeface="Encode Sans"/>
                <a:cs typeface="Encode Sans"/>
                <a:sym typeface="Encode Sans"/>
              </a:rPr>
              <a:t>Intelligence</a:t>
            </a:r>
            <a:r>
              <a:rPr b="1" lang="en" sz="2600">
                <a:solidFill>
                  <a:schemeClr val="lt1"/>
                </a:solidFill>
                <a:latin typeface="Encode Sans"/>
                <a:ea typeface="Encode Sans"/>
                <a:cs typeface="Encode Sans"/>
                <a:sym typeface="Encode Sans"/>
              </a:rPr>
              <a:t> System with USV_SIM</a:t>
            </a:r>
            <a:endParaRPr b="1" i="1" sz="2600">
              <a:solidFill>
                <a:schemeClr val="lt1"/>
              </a:solidFill>
              <a:latin typeface="Encode Sans"/>
              <a:ea typeface="Encode Sans"/>
              <a:cs typeface="Encode Sans"/>
              <a:sym typeface="Encode Sans"/>
            </a:endParaRPr>
          </a:p>
        </p:txBody>
      </p:sp>
      <p:sp>
        <p:nvSpPr>
          <p:cNvPr id="101" name="Google Shape;101;p13"/>
          <p:cNvSpPr txBox="1"/>
          <p:nvPr/>
        </p:nvSpPr>
        <p:spPr>
          <a:xfrm>
            <a:off x="5665300" y="4642025"/>
            <a:ext cx="3478800" cy="45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Student: Darlan Alves Jurak</a:t>
            </a:r>
            <a:endParaRPr>
              <a:solidFill>
                <a:srgbClr val="FFFFFF"/>
              </a:solidFill>
            </a:endParaRPr>
          </a:p>
        </p:txBody>
      </p:sp>
      <p:sp>
        <p:nvSpPr>
          <p:cNvPr id="102" name="Google Shape;102;p13"/>
          <p:cNvSpPr txBox="1"/>
          <p:nvPr/>
        </p:nvSpPr>
        <p:spPr>
          <a:xfrm>
            <a:off x="0" y="4642025"/>
            <a:ext cx="3478800" cy="45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Course: Intelligent Mobile Robots</a:t>
            </a:r>
            <a:endParaRPr>
              <a:solidFill>
                <a:srgbClr val="FFFFFF"/>
              </a:solidFill>
            </a:endParaRPr>
          </a:p>
        </p:txBody>
      </p:sp>
      <p:sp>
        <p:nvSpPr>
          <p:cNvPr id="103" name="Google Shape;103;p13"/>
          <p:cNvSpPr txBox="1"/>
          <p:nvPr/>
        </p:nvSpPr>
        <p:spPr>
          <a:xfrm>
            <a:off x="0" y="159175"/>
            <a:ext cx="9144000" cy="45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Pontifical Catholic University of Rio Grande do Sul - Technology School</a:t>
            </a:r>
            <a:endParaRPr b="1">
              <a:solidFill>
                <a:srgbClr val="FFFFFF"/>
              </a:solidFill>
            </a:endParaRPr>
          </a:p>
        </p:txBody>
      </p:sp>
      <p:sp>
        <p:nvSpPr>
          <p:cNvPr id="104" name="Google Shape;104;p13"/>
          <p:cNvSpPr txBox="1"/>
          <p:nvPr/>
        </p:nvSpPr>
        <p:spPr>
          <a:xfrm>
            <a:off x="4018575" y="4642025"/>
            <a:ext cx="1102500" cy="45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2018</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 - </a:t>
            </a:r>
            <a:r>
              <a:rPr lang="en">
                <a:solidFill>
                  <a:schemeClr val="lt1"/>
                </a:solidFill>
                <a:latin typeface="Encode Sans ExtraLight"/>
                <a:ea typeface="Encode Sans ExtraLight"/>
                <a:cs typeface="Encode Sans ExtraLight"/>
                <a:sym typeface="Encode Sans ExtraLight"/>
              </a:rPr>
              <a:t>Integrate HTN planning with USV_SIM</a:t>
            </a:r>
            <a:endParaRPr/>
          </a:p>
        </p:txBody>
      </p:sp>
      <p:sp>
        <p:nvSpPr>
          <p:cNvPr id="204" name="Google Shape;204;p22"/>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5" name="Google Shape;205;p22"/>
          <p:cNvSpPr/>
          <p:nvPr/>
        </p:nvSpPr>
        <p:spPr>
          <a:xfrm>
            <a:off x="853350" y="2317650"/>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USV_SIM</a:t>
            </a:r>
            <a:endParaRPr>
              <a:latin typeface="Encode Sans"/>
              <a:ea typeface="Encode Sans"/>
              <a:cs typeface="Encode Sans"/>
              <a:sym typeface="Encode Sans"/>
            </a:endParaRPr>
          </a:p>
        </p:txBody>
      </p:sp>
      <p:sp>
        <p:nvSpPr>
          <p:cNvPr id="206" name="Google Shape;206;p22"/>
          <p:cNvSpPr/>
          <p:nvPr/>
        </p:nvSpPr>
        <p:spPr>
          <a:xfrm>
            <a:off x="4729450" y="2317650"/>
            <a:ext cx="1538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USV_GUIDER</a:t>
            </a:r>
            <a:endParaRPr>
              <a:latin typeface="Encode Sans"/>
              <a:ea typeface="Encode Sans"/>
              <a:cs typeface="Encode Sans"/>
              <a:sym typeface="Encode Sans"/>
            </a:endParaRPr>
          </a:p>
        </p:txBody>
      </p:sp>
      <p:sp>
        <p:nvSpPr>
          <p:cNvPr id="207" name="Google Shape;207;p22"/>
          <p:cNvSpPr/>
          <p:nvPr/>
        </p:nvSpPr>
        <p:spPr>
          <a:xfrm>
            <a:off x="6894575" y="2317650"/>
            <a:ext cx="1538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JSHOP</a:t>
            </a:r>
            <a:endParaRPr>
              <a:latin typeface="Encode Sans"/>
              <a:ea typeface="Encode Sans"/>
              <a:cs typeface="Encode Sans"/>
              <a:sym typeface="Encode Sans"/>
            </a:endParaRPr>
          </a:p>
        </p:txBody>
      </p:sp>
      <p:sp>
        <p:nvSpPr>
          <p:cNvPr id="208" name="Google Shape;208;p22"/>
          <p:cNvSpPr/>
          <p:nvPr/>
        </p:nvSpPr>
        <p:spPr>
          <a:xfrm>
            <a:off x="2906525" y="2317650"/>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ROS</a:t>
            </a:r>
            <a:endParaRPr>
              <a:latin typeface="Encode Sans"/>
              <a:ea typeface="Encode Sans"/>
              <a:cs typeface="Encode Sans"/>
              <a:sym typeface="Encode Sans"/>
            </a:endParaRPr>
          </a:p>
        </p:txBody>
      </p:sp>
      <p:sp>
        <p:nvSpPr>
          <p:cNvPr id="209" name="Google Shape;209;p22"/>
          <p:cNvSpPr/>
          <p:nvPr/>
        </p:nvSpPr>
        <p:spPr>
          <a:xfrm>
            <a:off x="6101800" y="1360213"/>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HTN - Plan</a:t>
            </a:r>
            <a:endParaRPr>
              <a:latin typeface="Encode Sans"/>
              <a:ea typeface="Encode Sans"/>
              <a:cs typeface="Encode Sans"/>
              <a:sym typeface="Encode Sans"/>
            </a:endParaRPr>
          </a:p>
        </p:txBody>
      </p:sp>
      <p:cxnSp>
        <p:nvCxnSpPr>
          <p:cNvPr id="210" name="Google Shape;210;p22"/>
          <p:cNvCxnSpPr/>
          <p:nvPr/>
        </p:nvCxnSpPr>
        <p:spPr>
          <a:xfrm>
            <a:off x="1951675" y="2412500"/>
            <a:ext cx="948900" cy="0"/>
          </a:xfrm>
          <a:prstGeom prst="straightConnector1">
            <a:avLst/>
          </a:prstGeom>
          <a:noFill/>
          <a:ln cap="flat" cmpd="sng" w="28575">
            <a:solidFill>
              <a:srgbClr val="FFFFFF"/>
            </a:solidFill>
            <a:prstDash val="solid"/>
            <a:round/>
            <a:headEnd len="med" w="med" type="none"/>
            <a:tailEnd len="med" w="med" type="stealth"/>
          </a:ln>
        </p:spPr>
      </p:cxnSp>
      <p:cxnSp>
        <p:nvCxnSpPr>
          <p:cNvPr id="211" name="Google Shape;211;p22"/>
          <p:cNvCxnSpPr/>
          <p:nvPr/>
        </p:nvCxnSpPr>
        <p:spPr>
          <a:xfrm rot="10800000">
            <a:off x="1951675" y="2693650"/>
            <a:ext cx="948900" cy="0"/>
          </a:xfrm>
          <a:prstGeom prst="straightConnector1">
            <a:avLst/>
          </a:prstGeom>
          <a:noFill/>
          <a:ln cap="flat" cmpd="sng" w="28575">
            <a:solidFill>
              <a:srgbClr val="FFFFFF"/>
            </a:solidFill>
            <a:prstDash val="solid"/>
            <a:round/>
            <a:headEnd len="med" w="med" type="none"/>
            <a:tailEnd len="med" w="med" type="stealth"/>
          </a:ln>
        </p:spPr>
      </p:cxnSp>
      <p:cxnSp>
        <p:nvCxnSpPr>
          <p:cNvPr id="212" name="Google Shape;212;p22"/>
          <p:cNvCxnSpPr>
            <a:endCxn id="209" idx="3"/>
          </p:cNvCxnSpPr>
          <p:nvPr/>
        </p:nvCxnSpPr>
        <p:spPr>
          <a:xfrm rot="10800000">
            <a:off x="7199200" y="1614313"/>
            <a:ext cx="817500" cy="710100"/>
          </a:xfrm>
          <a:prstGeom prst="curvedConnector3">
            <a:avLst>
              <a:gd fmla="val 50000" name="adj1"/>
            </a:avLst>
          </a:prstGeom>
          <a:noFill/>
          <a:ln cap="flat" cmpd="sng" w="19050">
            <a:solidFill>
              <a:srgbClr val="FFFFFF"/>
            </a:solidFill>
            <a:prstDash val="solid"/>
            <a:round/>
            <a:headEnd len="med" w="med" type="none"/>
            <a:tailEnd len="med" w="med" type="stealth"/>
          </a:ln>
        </p:spPr>
      </p:cxnSp>
      <p:sp>
        <p:nvSpPr>
          <p:cNvPr id="213" name="Google Shape;213;p22"/>
          <p:cNvSpPr txBox="1"/>
          <p:nvPr/>
        </p:nvSpPr>
        <p:spPr>
          <a:xfrm>
            <a:off x="962300" y="1402775"/>
            <a:ext cx="8808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ncode Sans"/>
                <a:ea typeface="Encode Sans"/>
                <a:cs typeface="Encode Sans"/>
                <a:sym typeface="Encode Sans"/>
              </a:rPr>
              <a:t>Step 2</a:t>
            </a:r>
            <a:endParaRPr>
              <a:solidFill>
                <a:srgbClr val="FFFFFF"/>
              </a:solidFill>
              <a:latin typeface="Encode Sans"/>
              <a:ea typeface="Encode Sans"/>
              <a:cs typeface="Encode Sans"/>
              <a:sym typeface="Encode Sans"/>
            </a:endParaRPr>
          </a:p>
        </p:txBody>
      </p:sp>
      <p:cxnSp>
        <p:nvCxnSpPr>
          <p:cNvPr id="214" name="Google Shape;214;p22"/>
          <p:cNvCxnSpPr/>
          <p:nvPr/>
        </p:nvCxnSpPr>
        <p:spPr>
          <a:xfrm flipH="1" rot="10800000">
            <a:off x="5014600" y="1614313"/>
            <a:ext cx="1087200" cy="703200"/>
          </a:xfrm>
          <a:prstGeom prst="curvedConnector3">
            <a:avLst>
              <a:gd fmla="val 50000" name="adj1"/>
            </a:avLst>
          </a:prstGeom>
          <a:noFill/>
          <a:ln cap="flat" cmpd="sng" w="19050">
            <a:solidFill>
              <a:srgbClr val="FFFFFF"/>
            </a:solidFill>
            <a:prstDash val="solid"/>
            <a:round/>
            <a:headEnd len="med" w="med" type="stealth"/>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 - </a:t>
            </a:r>
            <a:r>
              <a:rPr lang="en">
                <a:solidFill>
                  <a:schemeClr val="lt1"/>
                </a:solidFill>
                <a:latin typeface="Encode Sans ExtraLight"/>
                <a:ea typeface="Encode Sans ExtraLight"/>
                <a:cs typeface="Encode Sans ExtraLight"/>
                <a:sym typeface="Encode Sans ExtraLight"/>
              </a:rPr>
              <a:t>Integrate HTN planning with USV_SIM</a:t>
            </a:r>
            <a:endParaRPr/>
          </a:p>
        </p:txBody>
      </p:sp>
      <p:sp>
        <p:nvSpPr>
          <p:cNvPr id="220" name="Google Shape;220;p23"/>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21" name="Google Shape;221;p23"/>
          <p:cNvSpPr/>
          <p:nvPr/>
        </p:nvSpPr>
        <p:spPr>
          <a:xfrm>
            <a:off x="853350" y="2317650"/>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USV_SIM</a:t>
            </a:r>
            <a:endParaRPr>
              <a:latin typeface="Encode Sans"/>
              <a:ea typeface="Encode Sans"/>
              <a:cs typeface="Encode Sans"/>
              <a:sym typeface="Encode Sans"/>
            </a:endParaRPr>
          </a:p>
        </p:txBody>
      </p:sp>
      <p:sp>
        <p:nvSpPr>
          <p:cNvPr id="222" name="Google Shape;222;p23"/>
          <p:cNvSpPr/>
          <p:nvPr/>
        </p:nvSpPr>
        <p:spPr>
          <a:xfrm>
            <a:off x="4729450" y="2317650"/>
            <a:ext cx="1538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USV_GUIDER</a:t>
            </a:r>
            <a:endParaRPr>
              <a:latin typeface="Encode Sans"/>
              <a:ea typeface="Encode Sans"/>
              <a:cs typeface="Encode Sans"/>
              <a:sym typeface="Encode Sans"/>
            </a:endParaRPr>
          </a:p>
        </p:txBody>
      </p:sp>
      <p:sp>
        <p:nvSpPr>
          <p:cNvPr id="223" name="Google Shape;223;p23"/>
          <p:cNvSpPr/>
          <p:nvPr/>
        </p:nvSpPr>
        <p:spPr>
          <a:xfrm>
            <a:off x="6894575" y="2317650"/>
            <a:ext cx="1538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JSHOP</a:t>
            </a:r>
            <a:endParaRPr>
              <a:latin typeface="Encode Sans"/>
              <a:ea typeface="Encode Sans"/>
              <a:cs typeface="Encode Sans"/>
              <a:sym typeface="Encode Sans"/>
            </a:endParaRPr>
          </a:p>
        </p:txBody>
      </p:sp>
      <p:sp>
        <p:nvSpPr>
          <p:cNvPr id="224" name="Google Shape;224;p23"/>
          <p:cNvSpPr/>
          <p:nvPr/>
        </p:nvSpPr>
        <p:spPr>
          <a:xfrm>
            <a:off x="2906525" y="2317650"/>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ROS</a:t>
            </a:r>
            <a:endParaRPr>
              <a:latin typeface="Encode Sans"/>
              <a:ea typeface="Encode Sans"/>
              <a:cs typeface="Encode Sans"/>
              <a:sym typeface="Encode Sans"/>
            </a:endParaRPr>
          </a:p>
        </p:txBody>
      </p:sp>
      <p:sp>
        <p:nvSpPr>
          <p:cNvPr id="225" name="Google Shape;225;p23"/>
          <p:cNvSpPr/>
          <p:nvPr/>
        </p:nvSpPr>
        <p:spPr>
          <a:xfrm>
            <a:off x="6101800" y="1360213"/>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HTN - Plan</a:t>
            </a:r>
            <a:endParaRPr>
              <a:latin typeface="Encode Sans"/>
              <a:ea typeface="Encode Sans"/>
              <a:cs typeface="Encode Sans"/>
              <a:sym typeface="Encode Sans"/>
            </a:endParaRPr>
          </a:p>
        </p:txBody>
      </p:sp>
      <p:cxnSp>
        <p:nvCxnSpPr>
          <p:cNvPr id="226" name="Google Shape;226;p23"/>
          <p:cNvCxnSpPr/>
          <p:nvPr/>
        </p:nvCxnSpPr>
        <p:spPr>
          <a:xfrm>
            <a:off x="1951675" y="2412500"/>
            <a:ext cx="948900" cy="0"/>
          </a:xfrm>
          <a:prstGeom prst="straightConnector1">
            <a:avLst/>
          </a:prstGeom>
          <a:noFill/>
          <a:ln cap="flat" cmpd="sng" w="28575">
            <a:solidFill>
              <a:srgbClr val="FFFFFF"/>
            </a:solidFill>
            <a:prstDash val="solid"/>
            <a:round/>
            <a:headEnd len="med" w="med" type="none"/>
            <a:tailEnd len="med" w="med" type="stealth"/>
          </a:ln>
        </p:spPr>
      </p:cxnSp>
      <p:cxnSp>
        <p:nvCxnSpPr>
          <p:cNvPr id="227" name="Google Shape;227;p23"/>
          <p:cNvCxnSpPr/>
          <p:nvPr/>
        </p:nvCxnSpPr>
        <p:spPr>
          <a:xfrm rot="10800000">
            <a:off x="1951675" y="2693650"/>
            <a:ext cx="948900" cy="0"/>
          </a:xfrm>
          <a:prstGeom prst="straightConnector1">
            <a:avLst/>
          </a:prstGeom>
          <a:noFill/>
          <a:ln cap="flat" cmpd="sng" w="28575">
            <a:solidFill>
              <a:srgbClr val="FFFFFF"/>
            </a:solidFill>
            <a:prstDash val="solid"/>
            <a:round/>
            <a:headEnd len="med" w="med" type="none"/>
            <a:tailEnd len="med" w="med" type="stealth"/>
          </a:ln>
        </p:spPr>
      </p:cxnSp>
      <p:cxnSp>
        <p:nvCxnSpPr>
          <p:cNvPr id="228" name="Google Shape;228;p23"/>
          <p:cNvCxnSpPr/>
          <p:nvPr/>
        </p:nvCxnSpPr>
        <p:spPr>
          <a:xfrm>
            <a:off x="4003925" y="2431175"/>
            <a:ext cx="725400" cy="0"/>
          </a:xfrm>
          <a:prstGeom prst="straightConnector1">
            <a:avLst/>
          </a:prstGeom>
          <a:noFill/>
          <a:ln cap="flat" cmpd="sng" w="28575">
            <a:solidFill>
              <a:srgbClr val="FFFFFF"/>
            </a:solidFill>
            <a:prstDash val="solid"/>
            <a:round/>
            <a:headEnd len="med" w="med" type="none"/>
            <a:tailEnd len="med" w="med" type="stealth"/>
          </a:ln>
        </p:spPr>
      </p:cxnSp>
      <p:cxnSp>
        <p:nvCxnSpPr>
          <p:cNvPr id="229" name="Google Shape;229;p23"/>
          <p:cNvCxnSpPr/>
          <p:nvPr/>
        </p:nvCxnSpPr>
        <p:spPr>
          <a:xfrm rot="10800000">
            <a:off x="4004050" y="2712325"/>
            <a:ext cx="725400" cy="0"/>
          </a:xfrm>
          <a:prstGeom prst="straightConnector1">
            <a:avLst/>
          </a:prstGeom>
          <a:noFill/>
          <a:ln cap="flat" cmpd="sng" w="28575">
            <a:solidFill>
              <a:srgbClr val="FFFFFF"/>
            </a:solidFill>
            <a:prstDash val="solid"/>
            <a:round/>
            <a:headEnd len="med" w="med" type="none"/>
            <a:tailEnd len="med" w="med" type="stealth"/>
          </a:ln>
        </p:spPr>
      </p:cxnSp>
      <p:cxnSp>
        <p:nvCxnSpPr>
          <p:cNvPr id="230" name="Google Shape;230;p23"/>
          <p:cNvCxnSpPr>
            <a:endCxn id="225" idx="3"/>
          </p:cNvCxnSpPr>
          <p:nvPr/>
        </p:nvCxnSpPr>
        <p:spPr>
          <a:xfrm rot="10800000">
            <a:off x="7199200" y="1614313"/>
            <a:ext cx="817500" cy="710100"/>
          </a:xfrm>
          <a:prstGeom prst="curvedConnector3">
            <a:avLst>
              <a:gd fmla="val 50000" name="adj1"/>
            </a:avLst>
          </a:prstGeom>
          <a:noFill/>
          <a:ln cap="flat" cmpd="sng" w="19050">
            <a:solidFill>
              <a:srgbClr val="FFFFFF"/>
            </a:solidFill>
            <a:prstDash val="solid"/>
            <a:round/>
            <a:headEnd len="med" w="med" type="none"/>
            <a:tailEnd len="med" w="med" type="stealth"/>
          </a:ln>
        </p:spPr>
      </p:cxnSp>
      <p:cxnSp>
        <p:nvCxnSpPr>
          <p:cNvPr id="231" name="Google Shape;231;p23"/>
          <p:cNvCxnSpPr>
            <a:endCxn id="225" idx="1"/>
          </p:cNvCxnSpPr>
          <p:nvPr/>
        </p:nvCxnSpPr>
        <p:spPr>
          <a:xfrm flipH="1" rot="10800000">
            <a:off x="5014600" y="1614313"/>
            <a:ext cx="1087200" cy="703200"/>
          </a:xfrm>
          <a:prstGeom prst="curvedConnector3">
            <a:avLst>
              <a:gd fmla="val 50000" name="adj1"/>
            </a:avLst>
          </a:prstGeom>
          <a:noFill/>
          <a:ln cap="flat" cmpd="sng" w="19050">
            <a:solidFill>
              <a:srgbClr val="FFFFFF"/>
            </a:solidFill>
            <a:prstDash val="solid"/>
            <a:round/>
            <a:headEnd len="med" w="med" type="stealth"/>
            <a:tailEnd len="med" w="med" type="none"/>
          </a:ln>
        </p:spPr>
      </p:cxnSp>
      <p:sp>
        <p:nvSpPr>
          <p:cNvPr id="232" name="Google Shape;232;p23"/>
          <p:cNvSpPr txBox="1"/>
          <p:nvPr/>
        </p:nvSpPr>
        <p:spPr>
          <a:xfrm>
            <a:off x="962300" y="1402775"/>
            <a:ext cx="8808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ncode Sans"/>
                <a:ea typeface="Encode Sans"/>
                <a:cs typeface="Encode Sans"/>
                <a:sym typeface="Encode Sans"/>
              </a:rPr>
              <a:t>Step 3</a:t>
            </a:r>
            <a:endParaRPr>
              <a:solidFill>
                <a:srgbClr val="FFFFFF"/>
              </a:solidFill>
              <a:latin typeface="Encode Sans"/>
              <a:ea typeface="Encode Sans"/>
              <a:cs typeface="Encode Sans"/>
              <a:sym typeface="Encod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 - </a:t>
            </a:r>
            <a:r>
              <a:rPr lang="en">
                <a:solidFill>
                  <a:schemeClr val="lt1"/>
                </a:solidFill>
                <a:latin typeface="Encode Sans ExtraLight"/>
                <a:ea typeface="Encode Sans ExtraLight"/>
                <a:cs typeface="Encode Sans ExtraLight"/>
                <a:sym typeface="Encode Sans ExtraLight"/>
              </a:rPr>
              <a:t>Integrate HTN planning with USV_SIM</a:t>
            </a:r>
            <a:endParaRPr/>
          </a:p>
        </p:txBody>
      </p:sp>
      <p:sp>
        <p:nvSpPr>
          <p:cNvPr id="238" name="Google Shape;238;p24"/>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9" name="Google Shape;239;p24"/>
          <p:cNvSpPr/>
          <p:nvPr/>
        </p:nvSpPr>
        <p:spPr>
          <a:xfrm>
            <a:off x="853350" y="2317650"/>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USV_SIM</a:t>
            </a:r>
            <a:endParaRPr>
              <a:latin typeface="Encode Sans"/>
              <a:ea typeface="Encode Sans"/>
              <a:cs typeface="Encode Sans"/>
              <a:sym typeface="Encode Sans"/>
            </a:endParaRPr>
          </a:p>
        </p:txBody>
      </p:sp>
      <p:sp>
        <p:nvSpPr>
          <p:cNvPr id="240" name="Google Shape;240;p24"/>
          <p:cNvSpPr/>
          <p:nvPr/>
        </p:nvSpPr>
        <p:spPr>
          <a:xfrm>
            <a:off x="6101800" y="3275075"/>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Env. Description</a:t>
            </a:r>
            <a:endParaRPr>
              <a:latin typeface="Encode Sans"/>
              <a:ea typeface="Encode Sans"/>
              <a:cs typeface="Encode Sans"/>
              <a:sym typeface="Encode Sans"/>
            </a:endParaRPr>
          </a:p>
        </p:txBody>
      </p:sp>
      <p:sp>
        <p:nvSpPr>
          <p:cNvPr id="241" name="Google Shape;241;p24"/>
          <p:cNvSpPr/>
          <p:nvPr/>
        </p:nvSpPr>
        <p:spPr>
          <a:xfrm>
            <a:off x="4729450" y="2317650"/>
            <a:ext cx="1538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USV_GUIDER</a:t>
            </a:r>
            <a:endParaRPr>
              <a:latin typeface="Encode Sans"/>
              <a:ea typeface="Encode Sans"/>
              <a:cs typeface="Encode Sans"/>
              <a:sym typeface="Encode Sans"/>
            </a:endParaRPr>
          </a:p>
        </p:txBody>
      </p:sp>
      <p:sp>
        <p:nvSpPr>
          <p:cNvPr id="242" name="Google Shape;242;p24"/>
          <p:cNvSpPr/>
          <p:nvPr/>
        </p:nvSpPr>
        <p:spPr>
          <a:xfrm>
            <a:off x="6894575" y="2317650"/>
            <a:ext cx="1538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JSHOP</a:t>
            </a:r>
            <a:endParaRPr>
              <a:latin typeface="Encode Sans"/>
              <a:ea typeface="Encode Sans"/>
              <a:cs typeface="Encode Sans"/>
              <a:sym typeface="Encode Sans"/>
            </a:endParaRPr>
          </a:p>
        </p:txBody>
      </p:sp>
      <p:sp>
        <p:nvSpPr>
          <p:cNvPr id="243" name="Google Shape;243;p24"/>
          <p:cNvSpPr/>
          <p:nvPr/>
        </p:nvSpPr>
        <p:spPr>
          <a:xfrm>
            <a:off x="2906525" y="2317650"/>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ROS</a:t>
            </a:r>
            <a:endParaRPr>
              <a:latin typeface="Encode Sans"/>
              <a:ea typeface="Encode Sans"/>
              <a:cs typeface="Encode Sans"/>
              <a:sym typeface="Encode Sans"/>
            </a:endParaRPr>
          </a:p>
        </p:txBody>
      </p:sp>
      <p:sp>
        <p:nvSpPr>
          <p:cNvPr id="244" name="Google Shape;244;p24"/>
          <p:cNvSpPr/>
          <p:nvPr/>
        </p:nvSpPr>
        <p:spPr>
          <a:xfrm>
            <a:off x="6101800" y="1360213"/>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HTN - Plan</a:t>
            </a:r>
            <a:endParaRPr>
              <a:latin typeface="Encode Sans"/>
              <a:ea typeface="Encode Sans"/>
              <a:cs typeface="Encode Sans"/>
              <a:sym typeface="Encode Sans"/>
            </a:endParaRPr>
          </a:p>
        </p:txBody>
      </p:sp>
      <p:cxnSp>
        <p:nvCxnSpPr>
          <p:cNvPr id="245" name="Google Shape;245;p24"/>
          <p:cNvCxnSpPr/>
          <p:nvPr/>
        </p:nvCxnSpPr>
        <p:spPr>
          <a:xfrm>
            <a:off x="1951675" y="2412500"/>
            <a:ext cx="948900" cy="0"/>
          </a:xfrm>
          <a:prstGeom prst="straightConnector1">
            <a:avLst/>
          </a:prstGeom>
          <a:noFill/>
          <a:ln cap="flat" cmpd="sng" w="28575">
            <a:solidFill>
              <a:srgbClr val="FFFFFF"/>
            </a:solidFill>
            <a:prstDash val="solid"/>
            <a:round/>
            <a:headEnd len="med" w="med" type="none"/>
            <a:tailEnd len="med" w="med" type="stealth"/>
          </a:ln>
        </p:spPr>
      </p:cxnSp>
      <p:cxnSp>
        <p:nvCxnSpPr>
          <p:cNvPr id="246" name="Google Shape;246;p24"/>
          <p:cNvCxnSpPr/>
          <p:nvPr/>
        </p:nvCxnSpPr>
        <p:spPr>
          <a:xfrm rot="10800000">
            <a:off x="1951675" y="2693650"/>
            <a:ext cx="948900" cy="0"/>
          </a:xfrm>
          <a:prstGeom prst="straightConnector1">
            <a:avLst/>
          </a:prstGeom>
          <a:noFill/>
          <a:ln cap="flat" cmpd="sng" w="28575">
            <a:solidFill>
              <a:srgbClr val="FFFFFF"/>
            </a:solidFill>
            <a:prstDash val="solid"/>
            <a:round/>
            <a:headEnd len="med" w="med" type="none"/>
            <a:tailEnd len="med" w="med" type="stealth"/>
          </a:ln>
        </p:spPr>
      </p:cxnSp>
      <p:cxnSp>
        <p:nvCxnSpPr>
          <p:cNvPr id="247" name="Google Shape;247;p24"/>
          <p:cNvCxnSpPr/>
          <p:nvPr/>
        </p:nvCxnSpPr>
        <p:spPr>
          <a:xfrm>
            <a:off x="4003925" y="2431175"/>
            <a:ext cx="725400" cy="0"/>
          </a:xfrm>
          <a:prstGeom prst="straightConnector1">
            <a:avLst/>
          </a:prstGeom>
          <a:noFill/>
          <a:ln cap="flat" cmpd="sng" w="28575">
            <a:solidFill>
              <a:srgbClr val="FFFFFF"/>
            </a:solidFill>
            <a:prstDash val="solid"/>
            <a:round/>
            <a:headEnd len="med" w="med" type="none"/>
            <a:tailEnd len="med" w="med" type="stealth"/>
          </a:ln>
        </p:spPr>
      </p:cxnSp>
      <p:cxnSp>
        <p:nvCxnSpPr>
          <p:cNvPr id="248" name="Google Shape;248;p24"/>
          <p:cNvCxnSpPr/>
          <p:nvPr/>
        </p:nvCxnSpPr>
        <p:spPr>
          <a:xfrm rot="10800000">
            <a:off x="4004050" y="2712325"/>
            <a:ext cx="725400" cy="0"/>
          </a:xfrm>
          <a:prstGeom prst="straightConnector1">
            <a:avLst/>
          </a:prstGeom>
          <a:noFill/>
          <a:ln cap="flat" cmpd="sng" w="28575">
            <a:solidFill>
              <a:srgbClr val="FFFFFF"/>
            </a:solidFill>
            <a:prstDash val="solid"/>
            <a:round/>
            <a:headEnd len="med" w="med" type="none"/>
            <a:tailEnd len="med" w="med" type="stealth"/>
          </a:ln>
        </p:spPr>
      </p:cxnSp>
      <p:cxnSp>
        <p:nvCxnSpPr>
          <p:cNvPr id="249" name="Google Shape;249;p24"/>
          <p:cNvCxnSpPr>
            <a:endCxn id="244" idx="3"/>
          </p:cNvCxnSpPr>
          <p:nvPr/>
        </p:nvCxnSpPr>
        <p:spPr>
          <a:xfrm rot="10800000">
            <a:off x="7199200" y="1614313"/>
            <a:ext cx="817500" cy="710100"/>
          </a:xfrm>
          <a:prstGeom prst="curvedConnector3">
            <a:avLst>
              <a:gd fmla="val 50000" name="adj1"/>
            </a:avLst>
          </a:prstGeom>
          <a:noFill/>
          <a:ln cap="flat" cmpd="sng" w="19050">
            <a:solidFill>
              <a:srgbClr val="FFFFFF"/>
            </a:solidFill>
            <a:prstDash val="solid"/>
            <a:round/>
            <a:headEnd len="med" w="med" type="none"/>
            <a:tailEnd len="med" w="med" type="stealth"/>
          </a:ln>
        </p:spPr>
      </p:cxnSp>
      <p:cxnSp>
        <p:nvCxnSpPr>
          <p:cNvPr id="250" name="Google Shape;250;p24"/>
          <p:cNvCxnSpPr/>
          <p:nvPr/>
        </p:nvCxnSpPr>
        <p:spPr>
          <a:xfrm rot="10800000">
            <a:off x="5284300" y="2825838"/>
            <a:ext cx="817500" cy="710100"/>
          </a:xfrm>
          <a:prstGeom prst="curvedConnector3">
            <a:avLst>
              <a:gd fmla="val 50000" name="adj1"/>
            </a:avLst>
          </a:prstGeom>
          <a:noFill/>
          <a:ln cap="flat" cmpd="sng" w="19050">
            <a:solidFill>
              <a:srgbClr val="FFFFFF"/>
            </a:solidFill>
            <a:prstDash val="solid"/>
            <a:round/>
            <a:headEnd len="med" w="med" type="stealth"/>
            <a:tailEnd len="med" w="med" type="none"/>
          </a:ln>
        </p:spPr>
      </p:cxnSp>
      <p:cxnSp>
        <p:nvCxnSpPr>
          <p:cNvPr id="251" name="Google Shape;251;p24"/>
          <p:cNvCxnSpPr>
            <a:endCxn id="244" idx="1"/>
          </p:cNvCxnSpPr>
          <p:nvPr/>
        </p:nvCxnSpPr>
        <p:spPr>
          <a:xfrm flipH="1" rot="10800000">
            <a:off x="5014600" y="1614313"/>
            <a:ext cx="1087200" cy="703200"/>
          </a:xfrm>
          <a:prstGeom prst="curvedConnector3">
            <a:avLst>
              <a:gd fmla="val 50000" name="adj1"/>
            </a:avLst>
          </a:prstGeom>
          <a:noFill/>
          <a:ln cap="flat" cmpd="sng" w="19050">
            <a:solidFill>
              <a:srgbClr val="FFFFFF"/>
            </a:solidFill>
            <a:prstDash val="solid"/>
            <a:round/>
            <a:headEnd len="med" w="med" type="stealth"/>
            <a:tailEnd len="med" w="med" type="none"/>
          </a:ln>
        </p:spPr>
      </p:cxnSp>
      <p:sp>
        <p:nvSpPr>
          <p:cNvPr id="252" name="Google Shape;252;p24"/>
          <p:cNvSpPr txBox="1"/>
          <p:nvPr/>
        </p:nvSpPr>
        <p:spPr>
          <a:xfrm>
            <a:off x="962300" y="1402775"/>
            <a:ext cx="8808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ncode Sans"/>
                <a:ea typeface="Encode Sans"/>
                <a:cs typeface="Encode Sans"/>
                <a:sym typeface="Encode Sans"/>
              </a:rPr>
              <a:t>Step 5</a:t>
            </a:r>
            <a:endParaRPr>
              <a:solidFill>
                <a:srgbClr val="FFFFFF"/>
              </a:solidFill>
              <a:latin typeface="Encode Sans"/>
              <a:ea typeface="Encode Sans"/>
              <a:cs typeface="Encode Sans"/>
              <a:sym typeface="Encode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 - </a:t>
            </a:r>
            <a:r>
              <a:rPr lang="en">
                <a:solidFill>
                  <a:schemeClr val="lt1"/>
                </a:solidFill>
                <a:latin typeface="Encode Sans ExtraLight"/>
                <a:ea typeface="Encode Sans ExtraLight"/>
                <a:cs typeface="Encode Sans ExtraLight"/>
                <a:sym typeface="Encode Sans ExtraLight"/>
              </a:rPr>
              <a:t>Integrate HTN planning with USV_SIM</a:t>
            </a:r>
            <a:endParaRPr/>
          </a:p>
        </p:txBody>
      </p:sp>
      <p:sp>
        <p:nvSpPr>
          <p:cNvPr id="258" name="Google Shape;258;p25"/>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9" name="Google Shape;259;p25"/>
          <p:cNvSpPr/>
          <p:nvPr/>
        </p:nvSpPr>
        <p:spPr>
          <a:xfrm>
            <a:off x="853350" y="2317650"/>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USV_SIM</a:t>
            </a:r>
            <a:endParaRPr>
              <a:latin typeface="Encode Sans"/>
              <a:ea typeface="Encode Sans"/>
              <a:cs typeface="Encode Sans"/>
              <a:sym typeface="Encode Sans"/>
            </a:endParaRPr>
          </a:p>
        </p:txBody>
      </p:sp>
      <p:sp>
        <p:nvSpPr>
          <p:cNvPr id="260" name="Google Shape;260;p25"/>
          <p:cNvSpPr/>
          <p:nvPr/>
        </p:nvSpPr>
        <p:spPr>
          <a:xfrm>
            <a:off x="6101800" y="3275075"/>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Env. Description</a:t>
            </a:r>
            <a:endParaRPr>
              <a:latin typeface="Encode Sans"/>
              <a:ea typeface="Encode Sans"/>
              <a:cs typeface="Encode Sans"/>
              <a:sym typeface="Encode Sans"/>
            </a:endParaRPr>
          </a:p>
        </p:txBody>
      </p:sp>
      <p:sp>
        <p:nvSpPr>
          <p:cNvPr id="261" name="Google Shape;261;p25"/>
          <p:cNvSpPr/>
          <p:nvPr/>
        </p:nvSpPr>
        <p:spPr>
          <a:xfrm>
            <a:off x="4729450" y="2317650"/>
            <a:ext cx="1538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USV_GUIDER</a:t>
            </a:r>
            <a:endParaRPr>
              <a:latin typeface="Encode Sans"/>
              <a:ea typeface="Encode Sans"/>
              <a:cs typeface="Encode Sans"/>
              <a:sym typeface="Encode Sans"/>
            </a:endParaRPr>
          </a:p>
        </p:txBody>
      </p:sp>
      <p:sp>
        <p:nvSpPr>
          <p:cNvPr id="262" name="Google Shape;262;p25"/>
          <p:cNvSpPr/>
          <p:nvPr/>
        </p:nvSpPr>
        <p:spPr>
          <a:xfrm>
            <a:off x="6894575" y="2317650"/>
            <a:ext cx="1538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JSHOP</a:t>
            </a:r>
            <a:endParaRPr>
              <a:latin typeface="Encode Sans"/>
              <a:ea typeface="Encode Sans"/>
              <a:cs typeface="Encode Sans"/>
              <a:sym typeface="Encode Sans"/>
            </a:endParaRPr>
          </a:p>
        </p:txBody>
      </p:sp>
      <p:sp>
        <p:nvSpPr>
          <p:cNvPr id="263" name="Google Shape;263;p25"/>
          <p:cNvSpPr/>
          <p:nvPr/>
        </p:nvSpPr>
        <p:spPr>
          <a:xfrm>
            <a:off x="2906525" y="2317650"/>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ROS</a:t>
            </a:r>
            <a:endParaRPr>
              <a:latin typeface="Encode Sans"/>
              <a:ea typeface="Encode Sans"/>
              <a:cs typeface="Encode Sans"/>
              <a:sym typeface="Encode Sans"/>
            </a:endParaRPr>
          </a:p>
        </p:txBody>
      </p:sp>
      <p:sp>
        <p:nvSpPr>
          <p:cNvPr id="264" name="Google Shape;264;p25"/>
          <p:cNvSpPr/>
          <p:nvPr/>
        </p:nvSpPr>
        <p:spPr>
          <a:xfrm>
            <a:off x="6101800" y="1360213"/>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HTN - Plan</a:t>
            </a:r>
            <a:endParaRPr>
              <a:latin typeface="Encode Sans"/>
              <a:ea typeface="Encode Sans"/>
              <a:cs typeface="Encode Sans"/>
              <a:sym typeface="Encode Sans"/>
            </a:endParaRPr>
          </a:p>
        </p:txBody>
      </p:sp>
      <p:cxnSp>
        <p:nvCxnSpPr>
          <p:cNvPr id="265" name="Google Shape;265;p25"/>
          <p:cNvCxnSpPr/>
          <p:nvPr/>
        </p:nvCxnSpPr>
        <p:spPr>
          <a:xfrm>
            <a:off x="1951675" y="2412500"/>
            <a:ext cx="948900" cy="0"/>
          </a:xfrm>
          <a:prstGeom prst="straightConnector1">
            <a:avLst/>
          </a:prstGeom>
          <a:noFill/>
          <a:ln cap="flat" cmpd="sng" w="28575">
            <a:solidFill>
              <a:srgbClr val="FFFFFF"/>
            </a:solidFill>
            <a:prstDash val="solid"/>
            <a:round/>
            <a:headEnd len="med" w="med" type="none"/>
            <a:tailEnd len="med" w="med" type="stealth"/>
          </a:ln>
        </p:spPr>
      </p:cxnSp>
      <p:cxnSp>
        <p:nvCxnSpPr>
          <p:cNvPr id="266" name="Google Shape;266;p25"/>
          <p:cNvCxnSpPr/>
          <p:nvPr/>
        </p:nvCxnSpPr>
        <p:spPr>
          <a:xfrm rot="10800000">
            <a:off x="1951675" y="2693650"/>
            <a:ext cx="948900" cy="0"/>
          </a:xfrm>
          <a:prstGeom prst="straightConnector1">
            <a:avLst/>
          </a:prstGeom>
          <a:noFill/>
          <a:ln cap="flat" cmpd="sng" w="28575">
            <a:solidFill>
              <a:srgbClr val="FFFFFF"/>
            </a:solidFill>
            <a:prstDash val="solid"/>
            <a:round/>
            <a:headEnd len="med" w="med" type="none"/>
            <a:tailEnd len="med" w="med" type="stealth"/>
          </a:ln>
        </p:spPr>
      </p:cxnSp>
      <p:cxnSp>
        <p:nvCxnSpPr>
          <p:cNvPr id="267" name="Google Shape;267;p25"/>
          <p:cNvCxnSpPr/>
          <p:nvPr/>
        </p:nvCxnSpPr>
        <p:spPr>
          <a:xfrm>
            <a:off x="4003925" y="2431175"/>
            <a:ext cx="725400" cy="0"/>
          </a:xfrm>
          <a:prstGeom prst="straightConnector1">
            <a:avLst/>
          </a:prstGeom>
          <a:noFill/>
          <a:ln cap="flat" cmpd="sng" w="28575">
            <a:solidFill>
              <a:srgbClr val="FFFFFF"/>
            </a:solidFill>
            <a:prstDash val="solid"/>
            <a:round/>
            <a:headEnd len="med" w="med" type="none"/>
            <a:tailEnd len="med" w="med" type="stealth"/>
          </a:ln>
        </p:spPr>
      </p:cxnSp>
      <p:cxnSp>
        <p:nvCxnSpPr>
          <p:cNvPr id="268" name="Google Shape;268;p25"/>
          <p:cNvCxnSpPr/>
          <p:nvPr/>
        </p:nvCxnSpPr>
        <p:spPr>
          <a:xfrm rot="10800000">
            <a:off x="4004050" y="2712325"/>
            <a:ext cx="725400" cy="0"/>
          </a:xfrm>
          <a:prstGeom prst="straightConnector1">
            <a:avLst/>
          </a:prstGeom>
          <a:noFill/>
          <a:ln cap="flat" cmpd="sng" w="28575">
            <a:solidFill>
              <a:srgbClr val="FFFFFF"/>
            </a:solidFill>
            <a:prstDash val="solid"/>
            <a:round/>
            <a:headEnd len="med" w="med" type="none"/>
            <a:tailEnd len="med" w="med" type="stealth"/>
          </a:ln>
        </p:spPr>
      </p:cxnSp>
      <p:cxnSp>
        <p:nvCxnSpPr>
          <p:cNvPr id="269" name="Google Shape;269;p25"/>
          <p:cNvCxnSpPr>
            <a:endCxn id="264" idx="3"/>
          </p:cNvCxnSpPr>
          <p:nvPr/>
        </p:nvCxnSpPr>
        <p:spPr>
          <a:xfrm rot="10800000">
            <a:off x="7199200" y="1614313"/>
            <a:ext cx="817500" cy="710100"/>
          </a:xfrm>
          <a:prstGeom prst="curvedConnector3">
            <a:avLst>
              <a:gd fmla="val 50000" name="adj1"/>
            </a:avLst>
          </a:prstGeom>
          <a:noFill/>
          <a:ln cap="flat" cmpd="sng" w="19050">
            <a:solidFill>
              <a:srgbClr val="FFFFFF"/>
            </a:solidFill>
            <a:prstDash val="solid"/>
            <a:round/>
            <a:headEnd len="med" w="med" type="none"/>
            <a:tailEnd len="med" w="med" type="stealth"/>
          </a:ln>
        </p:spPr>
      </p:cxnSp>
      <p:cxnSp>
        <p:nvCxnSpPr>
          <p:cNvPr id="270" name="Google Shape;270;p25"/>
          <p:cNvCxnSpPr/>
          <p:nvPr/>
        </p:nvCxnSpPr>
        <p:spPr>
          <a:xfrm rot="10800000">
            <a:off x="5284300" y="2825838"/>
            <a:ext cx="817500" cy="710100"/>
          </a:xfrm>
          <a:prstGeom prst="curvedConnector3">
            <a:avLst>
              <a:gd fmla="val 50000" name="adj1"/>
            </a:avLst>
          </a:prstGeom>
          <a:noFill/>
          <a:ln cap="flat" cmpd="sng" w="19050">
            <a:solidFill>
              <a:srgbClr val="FFFFFF"/>
            </a:solidFill>
            <a:prstDash val="solid"/>
            <a:round/>
            <a:headEnd len="med" w="med" type="stealth"/>
            <a:tailEnd len="med" w="med" type="none"/>
          </a:ln>
        </p:spPr>
      </p:cxnSp>
      <p:cxnSp>
        <p:nvCxnSpPr>
          <p:cNvPr id="271" name="Google Shape;271;p25"/>
          <p:cNvCxnSpPr/>
          <p:nvPr/>
        </p:nvCxnSpPr>
        <p:spPr>
          <a:xfrm rot="-5400000">
            <a:off x="7145500" y="2879538"/>
            <a:ext cx="817500" cy="710100"/>
          </a:xfrm>
          <a:prstGeom prst="curvedConnector3">
            <a:avLst>
              <a:gd fmla="val 50000" name="adj1"/>
            </a:avLst>
          </a:prstGeom>
          <a:noFill/>
          <a:ln cap="flat" cmpd="sng" w="19050">
            <a:solidFill>
              <a:srgbClr val="FFFFFF"/>
            </a:solidFill>
            <a:prstDash val="solid"/>
            <a:round/>
            <a:headEnd len="med" w="med" type="none"/>
            <a:tailEnd len="med" w="med" type="stealth"/>
          </a:ln>
        </p:spPr>
      </p:cxnSp>
      <p:cxnSp>
        <p:nvCxnSpPr>
          <p:cNvPr id="272" name="Google Shape;272;p25"/>
          <p:cNvCxnSpPr>
            <a:endCxn id="264" idx="1"/>
          </p:cNvCxnSpPr>
          <p:nvPr/>
        </p:nvCxnSpPr>
        <p:spPr>
          <a:xfrm flipH="1" rot="10800000">
            <a:off x="5014600" y="1614313"/>
            <a:ext cx="1087200" cy="703200"/>
          </a:xfrm>
          <a:prstGeom prst="curvedConnector3">
            <a:avLst>
              <a:gd fmla="val 50000" name="adj1"/>
            </a:avLst>
          </a:prstGeom>
          <a:noFill/>
          <a:ln cap="flat" cmpd="sng" w="19050">
            <a:solidFill>
              <a:srgbClr val="FFFFFF"/>
            </a:solidFill>
            <a:prstDash val="solid"/>
            <a:round/>
            <a:headEnd len="med" w="med" type="stealth"/>
            <a:tailEnd len="med" w="med" type="none"/>
          </a:ln>
        </p:spPr>
      </p:cxnSp>
      <p:sp>
        <p:nvSpPr>
          <p:cNvPr id="273" name="Google Shape;273;p25"/>
          <p:cNvSpPr txBox="1"/>
          <p:nvPr/>
        </p:nvSpPr>
        <p:spPr>
          <a:xfrm>
            <a:off x="962300" y="1402775"/>
            <a:ext cx="8808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ncode Sans"/>
                <a:ea typeface="Encode Sans"/>
                <a:cs typeface="Encode Sans"/>
                <a:sym typeface="Encode Sans"/>
              </a:rPr>
              <a:t>Step 6</a:t>
            </a:r>
            <a:endParaRPr>
              <a:solidFill>
                <a:srgbClr val="FFFFFF"/>
              </a:solidFill>
              <a:latin typeface="Encode Sans"/>
              <a:ea typeface="Encode Sans"/>
              <a:cs typeface="Encode Sans"/>
              <a:sym typeface="Encod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7" name="Shape 277"/>
        <p:cNvGrpSpPr/>
        <p:nvPr/>
      </p:nvGrpSpPr>
      <p:grpSpPr>
        <a:xfrm>
          <a:off x="0" y="0"/>
          <a:ext cx="0" cy="0"/>
          <a:chOff x="0" y="0"/>
          <a:chExt cx="0" cy="0"/>
        </a:xfrm>
      </p:grpSpPr>
      <p:sp>
        <p:nvSpPr>
          <p:cNvPr id="278" name="Google Shape;278;p26"/>
          <p:cNvSpPr txBox="1"/>
          <p:nvPr>
            <p:ph type="title"/>
          </p:nvPr>
        </p:nvSpPr>
        <p:spPr>
          <a:xfrm>
            <a:off x="549600" y="361375"/>
            <a:ext cx="25134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a:t>
            </a:r>
            <a:endParaRPr/>
          </a:p>
        </p:txBody>
      </p:sp>
      <p:sp>
        <p:nvSpPr>
          <p:cNvPr id="279" name="Google Shape;279;p26"/>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80" name="Google Shape;280;p26"/>
          <p:cNvPicPr preferRelativeResize="0"/>
          <p:nvPr/>
        </p:nvPicPr>
        <p:blipFill>
          <a:blip r:embed="rId3">
            <a:alphaModFix/>
          </a:blip>
          <a:stretch>
            <a:fillRect/>
          </a:stretch>
        </p:blipFill>
        <p:spPr>
          <a:xfrm>
            <a:off x="4847348" y="1726275"/>
            <a:ext cx="3067968" cy="1690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7"/>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286" name="Google Shape;286;p27"/>
          <p:cNvSpPr/>
          <p:nvPr/>
        </p:nvSpPr>
        <p:spPr>
          <a:xfrm>
            <a:off x="21025" y="0"/>
            <a:ext cx="9123000" cy="4593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27"/>
          <p:cNvGrpSpPr/>
          <p:nvPr/>
        </p:nvGrpSpPr>
        <p:grpSpPr>
          <a:xfrm>
            <a:off x="853350" y="1360213"/>
            <a:ext cx="7579625" cy="2423063"/>
            <a:chOff x="853350" y="1360213"/>
            <a:chExt cx="7579625" cy="2423063"/>
          </a:xfrm>
        </p:grpSpPr>
        <p:sp>
          <p:nvSpPr>
            <p:cNvPr id="288" name="Google Shape;288;p27"/>
            <p:cNvSpPr/>
            <p:nvPr/>
          </p:nvSpPr>
          <p:spPr>
            <a:xfrm>
              <a:off x="853350" y="2317650"/>
              <a:ext cx="1097400" cy="50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USV_SIM</a:t>
              </a:r>
              <a:endParaRPr>
                <a:latin typeface="Encode Sans"/>
                <a:ea typeface="Encode Sans"/>
                <a:cs typeface="Encode Sans"/>
                <a:sym typeface="Encode Sans"/>
              </a:endParaRPr>
            </a:p>
          </p:txBody>
        </p:sp>
        <p:sp>
          <p:nvSpPr>
            <p:cNvPr id="289" name="Google Shape;289;p27"/>
            <p:cNvSpPr/>
            <p:nvPr/>
          </p:nvSpPr>
          <p:spPr>
            <a:xfrm>
              <a:off x="6101800" y="3275075"/>
              <a:ext cx="1097400" cy="50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Env. Description</a:t>
              </a:r>
              <a:endParaRPr>
                <a:latin typeface="Encode Sans"/>
                <a:ea typeface="Encode Sans"/>
                <a:cs typeface="Encode Sans"/>
                <a:sym typeface="Encode Sans"/>
              </a:endParaRPr>
            </a:p>
          </p:txBody>
        </p:sp>
        <p:sp>
          <p:nvSpPr>
            <p:cNvPr id="290" name="Google Shape;290;p27"/>
            <p:cNvSpPr/>
            <p:nvPr/>
          </p:nvSpPr>
          <p:spPr>
            <a:xfrm>
              <a:off x="4729450" y="2317650"/>
              <a:ext cx="1538400" cy="50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USV_GUIDER</a:t>
              </a:r>
              <a:endParaRPr>
                <a:latin typeface="Encode Sans"/>
                <a:ea typeface="Encode Sans"/>
                <a:cs typeface="Encode Sans"/>
                <a:sym typeface="Encode Sans"/>
              </a:endParaRPr>
            </a:p>
          </p:txBody>
        </p:sp>
        <p:sp>
          <p:nvSpPr>
            <p:cNvPr id="291" name="Google Shape;291;p27"/>
            <p:cNvSpPr/>
            <p:nvPr/>
          </p:nvSpPr>
          <p:spPr>
            <a:xfrm>
              <a:off x="6894575" y="2317650"/>
              <a:ext cx="1538400" cy="50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JSHOP</a:t>
              </a:r>
              <a:endParaRPr>
                <a:latin typeface="Encode Sans"/>
                <a:ea typeface="Encode Sans"/>
                <a:cs typeface="Encode Sans"/>
                <a:sym typeface="Encode Sans"/>
              </a:endParaRPr>
            </a:p>
          </p:txBody>
        </p:sp>
        <p:sp>
          <p:nvSpPr>
            <p:cNvPr id="292" name="Google Shape;292;p27"/>
            <p:cNvSpPr/>
            <p:nvPr/>
          </p:nvSpPr>
          <p:spPr>
            <a:xfrm>
              <a:off x="2906525" y="2317650"/>
              <a:ext cx="1097400" cy="50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ROS</a:t>
              </a:r>
              <a:endParaRPr>
                <a:latin typeface="Encode Sans"/>
                <a:ea typeface="Encode Sans"/>
                <a:cs typeface="Encode Sans"/>
                <a:sym typeface="Encode Sans"/>
              </a:endParaRPr>
            </a:p>
          </p:txBody>
        </p:sp>
        <p:sp>
          <p:nvSpPr>
            <p:cNvPr id="293" name="Google Shape;293;p27"/>
            <p:cNvSpPr/>
            <p:nvPr/>
          </p:nvSpPr>
          <p:spPr>
            <a:xfrm>
              <a:off x="6101800" y="1360213"/>
              <a:ext cx="1097400" cy="50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HTN - Plan</a:t>
              </a:r>
              <a:endParaRPr>
                <a:latin typeface="Encode Sans"/>
                <a:ea typeface="Encode Sans"/>
                <a:cs typeface="Encode Sans"/>
                <a:sym typeface="Encode Sans"/>
              </a:endParaRPr>
            </a:p>
          </p:txBody>
        </p:sp>
        <p:cxnSp>
          <p:nvCxnSpPr>
            <p:cNvPr id="294" name="Google Shape;294;p27"/>
            <p:cNvCxnSpPr/>
            <p:nvPr/>
          </p:nvCxnSpPr>
          <p:spPr>
            <a:xfrm>
              <a:off x="1951675" y="2412500"/>
              <a:ext cx="948900" cy="0"/>
            </a:xfrm>
            <a:prstGeom prst="straightConnector1">
              <a:avLst/>
            </a:prstGeom>
            <a:noFill/>
            <a:ln cap="flat" cmpd="sng" w="28575">
              <a:solidFill>
                <a:srgbClr val="000000"/>
              </a:solidFill>
              <a:prstDash val="solid"/>
              <a:round/>
              <a:headEnd len="med" w="med" type="none"/>
              <a:tailEnd len="med" w="med" type="stealth"/>
            </a:ln>
          </p:spPr>
        </p:cxnSp>
        <p:cxnSp>
          <p:nvCxnSpPr>
            <p:cNvPr id="295" name="Google Shape;295;p27"/>
            <p:cNvCxnSpPr/>
            <p:nvPr/>
          </p:nvCxnSpPr>
          <p:spPr>
            <a:xfrm rot="10800000">
              <a:off x="1951675" y="2693650"/>
              <a:ext cx="948900" cy="0"/>
            </a:xfrm>
            <a:prstGeom prst="straightConnector1">
              <a:avLst/>
            </a:prstGeom>
            <a:noFill/>
            <a:ln cap="flat" cmpd="sng" w="28575">
              <a:solidFill>
                <a:srgbClr val="000000"/>
              </a:solidFill>
              <a:prstDash val="solid"/>
              <a:round/>
              <a:headEnd len="med" w="med" type="none"/>
              <a:tailEnd len="med" w="med" type="stealth"/>
            </a:ln>
          </p:spPr>
        </p:cxnSp>
        <p:cxnSp>
          <p:nvCxnSpPr>
            <p:cNvPr id="296" name="Google Shape;296;p27"/>
            <p:cNvCxnSpPr/>
            <p:nvPr/>
          </p:nvCxnSpPr>
          <p:spPr>
            <a:xfrm>
              <a:off x="4003925" y="2431175"/>
              <a:ext cx="725400" cy="0"/>
            </a:xfrm>
            <a:prstGeom prst="straightConnector1">
              <a:avLst/>
            </a:prstGeom>
            <a:noFill/>
            <a:ln cap="flat" cmpd="sng" w="28575">
              <a:solidFill>
                <a:srgbClr val="000000"/>
              </a:solidFill>
              <a:prstDash val="solid"/>
              <a:round/>
              <a:headEnd len="med" w="med" type="none"/>
              <a:tailEnd len="med" w="med" type="stealth"/>
            </a:ln>
          </p:spPr>
        </p:cxnSp>
        <p:cxnSp>
          <p:nvCxnSpPr>
            <p:cNvPr id="297" name="Google Shape;297;p27"/>
            <p:cNvCxnSpPr/>
            <p:nvPr/>
          </p:nvCxnSpPr>
          <p:spPr>
            <a:xfrm rot="10800000">
              <a:off x="4004050" y="2712325"/>
              <a:ext cx="725400" cy="0"/>
            </a:xfrm>
            <a:prstGeom prst="straightConnector1">
              <a:avLst/>
            </a:prstGeom>
            <a:noFill/>
            <a:ln cap="flat" cmpd="sng" w="28575">
              <a:solidFill>
                <a:srgbClr val="000000"/>
              </a:solidFill>
              <a:prstDash val="solid"/>
              <a:round/>
              <a:headEnd len="med" w="med" type="none"/>
              <a:tailEnd len="med" w="med" type="stealth"/>
            </a:ln>
          </p:spPr>
        </p:cxnSp>
        <p:cxnSp>
          <p:nvCxnSpPr>
            <p:cNvPr id="298" name="Google Shape;298;p27"/>
            <p:cNvCxnSpPr>
              <a:endCxn id="293" idx="3"/>
            </p:cNvCxnSpPr>
            <p:nvPr/>
          </p:nvCxnSpPr>
          <p:spPr>
            <a:xfrm rot="10800000">
              <a:off x="7199200" y="1614313"/>
              <a:ext cx="817500" cy="710100"/>
            </a:xfrm>
            <a:prstGeom prst="curvedConnector3">
              <a:avLst>
                <a:gd fmla="val 50000" name="adj1"/>
              </a:avLst>
            </a:prstGeom>
            <a:noFill/>
            <a:ln cap="flat" cmpd="sng" w="19050">
              <a:solidFill>
                <a:srgbClr val="000000"/>
              </a:solidFill>
              <a:prstDash val="solid"/>
              <a:round/>
              <a:headEnd len="med" w="med" type="none"/>
              <a:tailEnd len="med" w="med" type="stealth"/>
            </a:ln>
          </p:spPr>
        </p:cxnSp>
        <p:cxnSp>
          <p:nvCxnSpPr>
            <p:cNvPr id="299" name="Google Shape;299;p27"/>
            <p:cNvCxnSpPr/>
            <p:nvPr/>
          </p:nvCxnSpPr>
          <p:spPr>
            <a:xfrm rot="10800000">
              <a:off x="5284300" y="2825838"/>
              <a:ext cx="817500" cy="710100"/>
            </a:xfrm>
            <a:prstGeom prst="curvedConnector3">
              <a:avLst>
                <a:gd fmla="val 50000" name="adj1"/>
              </a:avLst>
            </a:prstGeom>
            <a:noFill/>
            <a:ln cap="flat" cmpd="sng" w="19050">
              <a:solidFill>
                <a:srgbClr val="000000"/>
              </a:solidFill>
              <a:prstDash val="solid"/>
              <a:round/>
              <a:headEnd len="med" w="med" type="stealth"/>
              <a:tailEnd len="med" w="med" type="none"/>
            </a:ln>
          </p:spPr>
        </p:cxnSp>
        <p:cxnSp>
          <p:nvCxnSpPr>
            <p:cNvPr id="300" name="Google Shape;300;p27"/>
            <p:cNvCxnSpPr/>
            <p:nvPr/>
          </p:nvCxnSpPr>
          <p:spPr>
            <a:xfrm rot="-5400000">
              <a:off x="7145500" y="2879538"/>
              <a:ext cx="817500" cy="710100"/>
            </a:xfrm>
            <a:prstGeom prst="curvedConnector3">
              <a:avLst>
                <a:gd fmla="val 50000" name="adj1"/>
              </a:avLst>
            </a:prstGeom>
            <a:noFill/>
            <a:ln cap="flat" cmpd="sng" w="19050">
              <a:solidFill>
                <a:srgbClr val="000000"/>
              </a:solidFill>
              <a:prstDash val="solid"/>
              <a:round/>
              <a:headEnd len="med" w="med" type="none"/>
              <a:tailEnd len="med" w="med" type="stealth"/>
            </a:ln>
          </p:spPr>
        </p:cxnSp>
        <p:cxnSp>
          <p:nvCxnSpPr>
            <p:cNvPr id="301" name="Google Shape;301;p27"/>
            <p:cNvCxnSpPr>
              <a:endCxn id="293" idx="1"/>
            </p:cNvCxnSpPr>
            <p:nvPr/>
          </p:nvCxnSpPr>
          <p:spPr>
            <a:xfrm flipH="1" rot="10800000">
              <a:off x="5014600" y="1614313"/>
              <a:ext cx="1087200" cy="703200"/>
            </a:xfrm>
            <a:prstGeom prst="curvedConnector3">
              <a:avLst>
                <a:gd fmla="val 50000" name="adj1"/>
              </a:avLst>
            </a:prstGeom>
            <a:noFill/>
            <a:ln cap="flat" cmpd="sng" w="19050">
              <a:solidFill>
                <a:srgbClr val="000000"/>
              </a:solidFill>
              <a:prstDash val="solid"/>
              <a:round/>
              <a:headEnd len="med" w="med" type="stealth"/>
              <a:tailEnd len="med" w="med" type="non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8"/>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7" name="Google Shape;307;p28"/>
          <p:cNvSpPr/>
          <p:nvPr/>
        </p:nvSpPr>
        <p:spPr>
          <a:xfrm>
            <a:off x="21025" y="0"/>
            <a:ext cx="9123000" cy="4593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8" name="Google Shape;308;p28"/>
          <p:cNvPicPr preferRelativeResize="0"/>
          <p:nvPr/>
        </p:nvPicPr>
        <p:blipFill>
          <a:blip r:embed="rId3">
            <a:alphaModFix/>
          </a:blip>
          <a:stretch>
            <a:fillRect/>
          </a:stretch>
        </p:blipFill>
        <p:spPr>
          <a:xfrm>
            <a:off x="1450790" y="249882"/>
            <a:ext cx="6242421" cy="409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2" name="Shape 312"/>
        <p:cNvGrpSpPr/>
        <p:nvPr/>
      </p:nvGrpSpPr>
      <p:grpSpPr>
        <a:xfrm>
          <a:off x="0" y="0"/>
          <a:ext cx="0" cy="0"/>
          <a:chOff x="0" y="0"/>
          <a:chExt cx="0" cy="0"/>
        </a:xfrm>
      </p:grpSpPr>
      <p:sp>
        <p:nvSpPr>
          <p:cNvPr id="313" name="Google Shape;313;p29"/>
          <p:cNvSpPr txBox="1"/>
          <p:nvPr>
            <p:ph type="title"/>
          </p:nvPr>
        </p:nvSpPr>
        <p:spPr>
          <a:xfrm>
            <a:off x="549600" y="361375"/>
            <a:ext cx="25134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a:t>
            </a:r>
            <a:endParaRPr/>
          </a:p>
        </p:txBody>
      </p:sp>
      <p:sp>
        <p:nvSpPr>
          <p:cNvPr id="314" name="Google Shape;314;p29"/>
          <p:cNvSpPr txBox="1"/>
          <p:nvPr>
            <p:ph idx="1" type="body"/>
          </p:nvPr>
        </p:nvSpPr>
        <p:spPr>
          <a:xfrm>
            <a:off x="549600" y="1200150"/>
            <a:ext cx="3441900" cy="3107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AutoNum type="arabicPeriod"/>
            </a:pPr>
            <a:r>
              <a:rPr b="1" lang="en" sz="1200">
                <a:solidFill>
                  <a:schemeClr val="lt1"/>
                </a:solidFill>
              </a:rPr>
              <a:t>LOCAL GUIDANCE SYSTEM</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Avoid head-on collision situations</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COLREGs-Compliant</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Based on HTN</a:t>
            </a:r>
            <a:endParaRPr b="1" sz="1200">
              <a:solidFill>
                <a:schemeClr val="lt1"/>
              </a:solidFill>
            </a:endParaRPr>
          </a:p>
          <a:p>
            <a:pPr indent="-304800" lvl="2" marL="1371600" rtl="0" algn="l">
              <a:spcBef>
                <a:spcPts val="0"/>
              </a:spcBef>
              <a:spcAft>
                <a:spcPts val="0"/>
              </a:spcAft>
              <a:buSzPts val="1200"/>
              <a:buAutoNum type="romanLcPeriod"/>
            </a:pPr>
            <a:r>
              <a:rPr b="1" lang="en" sz="1200">
                <a:solidFill>
                  <a:schemeClr val="lt1"/>
                </a:solidFill>
              </a:rPr>
              <a:t>Developed using JSHOP2</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SIMPLE MISSION</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GRID</a:t>
            </a:r>
            <a:endParaRPr b="1" sz="1200">
              <a:solidFill>
                <a:schemeClr val="lt1"/>
              </a:solidFill>
            </a:endParaRPr>
          </a:p>
          <a:p>
            <a:pPr indent="-304800" lvl="0" marL="457200" rtl="0" algn="l">
              <a:spcBef>
                <a:spcPts val="0"/>
              </a:spcBef>
              <a:spcAft>
                <a:spcPts val="0"/>
              </a:spcAft>
              <a:buSzPts val="1200"/>
              <a:buAutoNum type="arabicPeriod"/>
            </a:pPr>
            <a:r>
              <a:rPr b="1" lang="en" sz="1200"/>
              <a:t>HIERARCHICAL TASK NETWORK</a:t>
            </a:r>
            <a:endParaRPr b="1" sz="1200"/>
          </a:p>
          <a:p>
            <a:pPr indent="-304800" lvl="1" marL="914400" rtl="0" algn="l">
              <a:spcBef>
                <a:spcPts val="0"/>
              </a:spcBef>
              <a:spcAft>
                <a:spcPts val="0"/>
              </a:spcAft>
              <a:buSzPts val="1200"/>
              <a:buAutoNum type="alphaLcPeriod"/>
            </a:pPr>
            <a:r>
              <a:rPr b="1" lang="en" sz="1200"/>
              <a:t>Sail</a:t>
            </a:r>
            <a:endParaRPr b="1" sz="1200"/>
          </a:p>
        </p:txBody>
      </p:sp>
      <p:sp>
        <p:nvSpPr>
          <p:cNvPr id="315" name="Google Shape;315;p29"/>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6" name="Google Shape;316;p29"/>
          <p:cNvSpPr/>
          <p:nvPr/>
        </p:nvSpPr>
        <p:spPr>
          <a:xfrm>
            <a:off x="4045675" y="176200"/>
            <a:ext cx="4520100" cy="42489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7" name="Google Shape;317;p29"/>
          <p:cNvPicPr preferRelativeResize="0"/>
          <p:nvPr/>
        </p:nvPicPr>
        <p:blipFill>
          <a:blip r:embed="rId3">
            <a:alphaModFix/>
          </a:blip>
          <a:stretch>
            <a:fillRect/>
          </a:stretch>
        </p:blipFill>
        <p:spPr>
          <a:xfrm>
            <a:off x="5596100" y="1348150"/>
            <a:ext cx="1419225" cy="1905000"/>
          </a:xfrm>
          <a:prstGeom prst="rect">
            <a:avLst/>
          </a:prstGeom>
          <a:noFill/>
          <a:ln>
            <a:noFill/>
          </a:ln>
          <a:effectLst>
            <a:outerShdw blurRad="57150" rotWithShape="0" algn="bl" dir="5400000" dist="19050">
              <a:srgbClr val="000000">
                <a:alpha val="50000"/>
              </a:srgbClr>
            </a:outerShdw>
          </a:effectLst>
        </p:spPr>
      </p:pic>
      <p:pic>
        <p:nvPicPr>
          <p:cNvPr id="318" name="Google Shape;318;p29"/>
          <p:cNvPicPr preferRelativeResize="0"/>
          <p:nvPr/>
        </p:nvPicPr>
        <p:blipFill>
          <a:blip r:embed="rId4">
            <a:alphaModFix/>
          </a:blip>
          <a:stretch>
            <a:fillRect/>
          </a:stretch>
        </p:blipFill>
        <p:spPr>
          <a:xfrm>
            <a:off x="4045675" y="176200"/>
            <a:ext cx="1985575" cy="780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22" name="Shape 322"/>
        <p:cNvGrpSpPr/>
        <p:nvPr/>
      </p:nvGrpSpPr>
      <p:grpSpPr>
        <a:xfrm>
          <a:off x="0" y="0"/>
          <a:ext cx="0" cy="0"/>
          <a:chOff x="0" y="0"/>
          <a:chExt cx="0" cy="0"/>
        </a:xfrm>
      </p:grpSpPr>
      <p:sp>
        <p:nvSpPr>
          <p:cNvPr id="323" name="Google Shape;323;p30"/>
          <p:cNvSpPr txBox="1"/>
          <p:nvPr>
            <p:ph type="title"/>
          </p:nvPr>
        </p:nvSpPr>
        <p:spPr>
          <a:xfrm>
            <a:off x="549600" y="361375"/>
            <a:ext cx="25134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a:t>
            </a:r>
            <a:endParaRPr/>
          </a:p>
        </p:txBody>
      </p:sp>
      <p:sp>
        <p:nvSpPr>
          <p:cNvPr id="324" name="Google Shape;324;p30"/>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5" name="Google Shape;325;p30"/>
          <p:cNvSpPr/>
          <p:nvPr/>
        </p:nvSpPr>
        <p:spPr>
          <a:xfrm>
            <a:off x="4045675" y="176200"/>
            <a:ext cx="4520100" cy="42489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7142497" y="1200150"/>
            <a:ext cx="1409700" cy="76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txBox="1"/>
          <p:nvPr>
            <p:ph idx="1" type="body"/>
          </p:nvPr>
        </p:nvSpPr>
        <p:spPr>
          <a:xfrm>
            <a:off x="549600" y="1200150"/>
            <a:ext cx="3441900" cy="3107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AutoNum type="arabicPeriod"/>
            </a:pPr>
            <a:r>
              <a:rPr b="1" lang="en" sz="1200">
                <a:solidFill>
                  <a:schemeClr val="lt1"/>
                </a:solidFill>
              </a:rPr>
              <a:t>LOCAL GUIDANCE SYSTEM</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Avoid head-on collision situations</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COLREGs-Compliant</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Based on HTN</a:t>
            </a:r>
            <a:endParaRPr b="1" sz="1200">
              <a:solidFill>
                <a:schemeClr val="lt1"/>
              </a:solidFill>
            </a:endParaRPr>
          </a:p>
          <a:p>
            <a:pPr indent="-304800" lvl="2" marL="1371600" rtl="0" algn="l">
              <a:spcBef>
                <a:spcPts val="0"/>
              </a:spcBef>
              <a:spcAft>
                <a:spcPts val="0"/>
              </a:spcAft>
              <a:buSzPts val="1200"/>
              <a:buAutoNum type="romanLcPeriod"/>
            </a:pPr>
            <a:r>
              <a:rPr b="1" lang="en" sz="1200">
                <a:solidFill>
                  <a:schemeClr val="lt1"/>
                </a:solidFill>
              </a:rPr>
              <a:t>Developed using JSHOP2</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SIMPLE MISSION</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GRID</a:t>
            </a:r>
            <a:endParaRPr b="1" sz="1200">
              <a:solidFill>
                <a:schemeClr val="lt1"/>
              </a:solidFill>
            </a:endParaRPr>
          </a:p>
          <a:p>
            <a:pPr indent="-304800" lvl="0" marL="457200" rtl="0" algn="l">
              <a:spcBef>
                <a:spcPts val="0"/>
              </a:spcBef>
              <a:spcAft>
                <a:spcPts val="0"/>
              </a:spcAft>
              <a:buSzPts val="1200"/>
              <a:buAutoNum type="arabicPeriod"/>
            </a:pPr>
            <a:r>
              <a:rPr b="1" lang="en" sz="1200"/>
              <a:t>HIERARCHICAL TASK NETWORK</a:t>
            </a:r>
            <a:endParaRPr b="1" sz="1200"/>
          </a:p>
          <a:p>
            <a:pPr indent="-304800" lvl="1" marL="914400" rtl="0" algn="l">
              <a:spcBef>
                <a:spcPts val="0"/>
              </a:spcBef>
              <a:spcAft>
                <a:spcPts val="0"/>
              </a:spcAft>
              <a:buSzPts val="1200"/>
              <a:buAutoNum type="alphaLcPeriod"/>
            </a:pPr>
            <a:r>
              <a:rPr b="1" lang="en" sz="1200"/>
              <a:t>Sail</a:t>
            </a:r>
            <a:endParaRPr b="1" sz="1200"/>
          </a:p>
          <a:p>
            <a:pPr indent="-304800" lvl="1" marL="914400" rtl="0" algn="l">
              <a:spcBef>
                <a:spcPts val="0"/>
              </a:spcBef>
              <a:spcAft>
                <a:spcPts val="0"/>
              </a:spcAft>
              <a:buSzPts val="1200"/>
              <a:buAutoNum type="alphaLcPeriod"/>
            </a:pPr>
            <a:r>
              <a:rPr b="1" lang="en" sz="1200"/>
              <a:t>Collision Detection</a:t>
            </a:r>
            <a:endParaRPr b="1" sz="1200"/>
          </a:p>
          <a:p>
            <a:pPr indent="-304800" lvl="1" marL="914400" rtl="0" algn="l">
              <a:spcBef>
                <a:spcPts val="0"/>
              </a:spcBef>
              <a:spcAft>
                <a:spcPts val="0"/>
              </a:spcAft>
              <a:buSzPts val="1200"/>
              <a:buAutoNum type="alphaLcPeriod"/>
            </a:pPr>
            <a:r>
              <a:rPr b="1" lang="en" sz="1200"/>
              <a:t>Go to the next position</a:t>
            </a:r>
            <a:endParaRPr b="1" sz="1200"/>
          </a:p>
        </p:txBody>
      </p:sp>
      <p:pic>
        <p:nvPicPr>
          <p:cNvPr id="328" name="Google Shape;328;p30"/>
          <p:cNvPicPr preferRelativeResize="0"/>
          <p:nvPr/>
        </p:nvPicPr>
        <p:blipFill>
          <a:blip r:embed="rId3">
            <a:alphaModFix/>
          </a:blip>
          <a:stretch>
            <a:fillRect/>
          </a:stretch>
        </p:blipFill>
        <p:spPr>
          <a:xfrm>
            <a:off x="4415687" y="910713"/>
            <a:ext cx="3780074" cy="2779875"/>
          </a:xfrm>
          <a:prstGeom prst="rect">
            <a:avLst/>
          </a:prstGeom>
          <a:noFill/>
          <a:ln>
            <a:noFill/>
          </a:ln>
          <a:effectLst>
            <a:outerShdw blurRad="57150" rotWithShape="0" algn="bl" dir="5400000" dist="19050">
              <a:srgbClr val="000000">
                <a:alpha val="50000"/>
              </a:srgbClr>
            </a:outerShdw>
          </a:effectLst>
        </p:spPr>
      </p:pic>
      <p:pic>
        <p:nvPicPr>
          <p:cNvPr id="329" name="Google Shape;329;p30"/>
          <p:cNvPicPr preferRelativeResize="0"/>
          <p:nvPr/>
        </p:nvPicPr>
        <p:blipFill>
          <a:blip r:embed="rId4">
            <a:alphaModFix/>
          </a:blip>
          <a:stretch>
            <a:fillRect/>
          </a:stretch>
        </p:blipFill>
        <p:spPr>
          <a:xfrm>
            <a:off x="4045675" y="176200"/>
            <a:ext cx="1985575" cy="780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3" name="Shape 333"/>
        <p:cNvGrpSpPr/>
        <p:nvPr/>
      </p:nvGrpSpPr>
      <p:grpSpPr>
        <a:xfrm>
          <a:off x="0" y="0"/>
          <a:ext cx="0" cy="0"/>
          <a:chOff x="0" y="0"/>
          <a:chExt cx="0" cy="0"/>
        </a:xfrm>
      </p:grpSpPr>
      <p:sp>
        <p:nvSpPr>
          <p:cNvPr id="334" name="Google Shape;334;p31"/>
          <p:cNvSpPr txBox="1"/>
          <p:nvPr>
            <p:ph type="title"/>
          </p:nvPr>
        </p:nvSpPr>
        <p:spPr>
          <a:xfrm>
            <a:off x="549600" y="361375"/>
            <a:ext cx="25134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a:t>
            </a:r>
            <a:endParaRPr/>
          </a:p>
        </p:txBody>
      </p:sp>
      <p:sp>
        <p:nvSpPr>
          <p:cNvPr id="335" name="Google Shape;335;p31"/>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6" name="Google Shape;336;p31"/>
          <p:cNvSpPr/>
          <p:nvPr/>
        </p:nvSpPr>
        <p:spPr>
          <a:xfrm>
            <a:off x="4045675" y="176200"/>
            <a:ext cx="4520100" cy="42489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6481850" y="1700950"/>
            <a:ext cx="2016000" cy="76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7142497" y="1200150"/>
            <a:ext cx="1409700" cy="76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5109625" y="2283732"/>
            <a:ext cx="1633200" cy="99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txBox="1"/>
          <p:nvPr>
            <p:ph idx="1" type="body"/>
          </p:nvPr>
        </p:nvSpPr>
        <p:spPr>
          <a:xfrm>
            <a:off x="549600" y="1200150"/>
            <a:ext cx="3441900" cy="3107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AutoNum type="arabicPeriod"/>
            </a:pPr>
            <a:r>
              <a:rPr b="1" lang="en" sz="1200">
                <a:solidFill>
                  <a:schemeClr val="lt1"/>
                </a:solidFill>
              </a:rPr>
              <a:t>LOCAL GUIDANCE SYSTEM</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Avoid head-on collision situations</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COLREGs-Compliant</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Based on HTN</a:t>
            </a:r>
            <a:endParaRPr b="1" sz="1200">
              <a:solidFill>
                <a:schemeClr val="lt1"/>
              </a:solidFill>
            </a:endParaRPr>
          </a:p>
          <a:p>
            <a:pPr indent="-304800" lvl="2" marL="1371600" rtl="0" algn="l">
              <a:spcBef>
                <a:spcPts val="0"/>
              </a:spcBef>
              <a:spcAft>
                <a:spcPts val="0"/>
              </a:spcAft>
              <a:buSzPts val="1200"/>
              <a:buAutoNum type="romanLcPeriod"/>
            </a:pPr>
            <a:r>
              <a:rPr b="1" lang="en" sz="1200">
                <a:solidFill>
                  <a:schemeClr val="lt1"/>
                </a:solidFill>
              </a:rPr>
              <a:t>Developed using JSHOP2</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SIMPLE MISSION</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GRID</a:t>
            </a:r>
            <a:endParaRPr b="1" sz="1200">
              <a:solidFill>
                <a:schemeClr val="lt1"/>
              </a:solidFill>
            </a:endParaRPr>
          </a:p>
          <a:p>
            <a:pPr indent="-304800" lvl="0" marL="457200" rtl="0" algn="l">
              <a:spcBef>
                <a:spcPts val="0"/>
              </a:spcBef>
              <a:spcAft>
                <a:spcPts val="0"/>
              </a:spcAft>
              <a:buSzPts val="1200"/>
              <a:buAutoNum type="arabicPeriod"/>
            </a:pPr>
            <a:r>
              <a:rPr b="1" lang="en" sz="1200"/>
              <a:t>HIERARCHICAL TASK NETWORK</a:t>
            </a:r>
            <a:endParaRPr b="1" sz="1200"/>
          </a:p>
          <a:p>
            <a:pPr indent="-304800" lvl="1" marL="914400" rtl="0" algn="l">
              <a:spcBef>
                <a:spcPts val="0"/>
              </a:spcBef>
              <a:spcAft>
                <a:spcPts val="0"/>
              </a:spcAft>
              <a:buSzPts val="1200"/>
              <a:buAutoNum type="alphaLcPeriod"/>
            </a:pPr>
            <a:r>
              <a:rPr b="1" lang="en" sz="1200"/>
              <a:t>Sail</a:t>
            </a:r>
            <a:endParaRPr b="1" sz="1200"/>
          </a:p>
          <a:p>
            <a:pPr indent="-304800" lvl="1" marL="914400" rtl="0" algn="l">
              <a:spcBef>
                <a:spcPts val="0"/>
              </a:spcBef>
              <a:spcAft>
                <a:spcPts val="0"/>
              </a:spcAft>
              <a:buSzPts val="1200"/>
              <a:buAutoNum type="alphaLcPeriod"/>
            </a:pPr>
            <a:r>
              <a:rPr b="1" lang="en" sz="1200"/>
              <a:t>Collision Detection</a:t>
            </a:r>
            <a:endParaRPr b="1" sz="1200"/>
          </a:p>
          <a:p>
            <a:pPr indent="-304800" lvl="1" marL="914400" rtl="0" algn="l">
              <a:spcBef>
                <a:spcPts val="0"/>
              </a:spcBef>
              <a:spcAft>
                <a:spcPts val="0"/>
              </a:spcAft>
              <a:buSzPts val="1200"/>
              <a:buAutoNum type="alphaLcPeriod"/>
            </a:pPr>
            <a:r>
              <a:rPr b="1" lang="en" sz="1200"/>
              <a:t>Go to the next position</a:t>
            </a:r>
            <a:endParaRPr b="1" sz="1200"/>
          </a:p>
        </p:txBody>
      </p:sp>
      <p:pic>
        <p:nvPicPr>
          <p:cNvPr id="341" name="Google Shape;341;p31"/>
          <p:cNvPicPr preferRelativeResize="0"/>
          <p:nvPr/>
        </p:nvPicPr>
        <p:blipFill>
          <a:blip r:embed="rId3">
            <a:alphaModFix/>
          </a:blip>
          <a:stretch>
            <a:fillRect/>
          </a:stretch>
        </p:blipFill>
        <p:spPr>
          <a:xfrm>
            <a:off x="4409149" y="176200"/>
            <a:ext cx="3793156" cy="4248899"/>
          </a:xfrm>
          <a:prstGeom prst="rect">
            <a:avLst/>
          </a:prstGeom>
          <a:noFill/>
          <a:ln>
            <a:noFill/>
          </a:ln>
        </p:spPr>
      </p:pic>
      <p:pic>
        <p:nvPicPr>
          <p:cNvPr id="342" name="Google Shape;342;p31"/>
          <p:cNvPicPr preferRelativeResize="0"/>
          <p:nvPr/>
        </p:nvPicPr>
        <p:blipFill>
          <a:blip r:embed="rId4">
            <a:alphaModFix/>
          </a:blip>
          <a:stretch>
            <a:fillRect/>
          </a:stretch>
        </p:blipFill>
        <p:spPr>
          <a:xfrm>
            <a:off x="4045675" y="176200"/>
            <a:ext cx="1985575" cy="78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Unmanned Surface Vehicles (USVs)</a:t>
            </a:r>
            <a:endParaRPr/>
          </a:p>
        </p:txBody>
      </p:sp>
      <p:sp>
        <p:nvSpPr>
          <p:cNvPr id="110" name="Google Shape;110;p14"/>
          <p:cNvSpPr txBox="1"/>
          <p:nvPr>
            <p:ph idx="2" type="body"/>
          </p:nvPr>
        </p:nvSpPr>
        <p:spPr>
          <a:xfrm>
            <a:off x="4407602" y="1200150"/>
            <a:ext cx="36390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FFFFFF"/>
                </a:solidFill>
              </a:rPr>
              <a:t>EDIT IN POWERPOINT®</a:t>
            </a:r>
            <a:endParaRPr sz="1200">
              <a:solidFill>
                <a:srgbClr val="FFFFFF"/>
              </a:solidFill>
            </a:endParaRPr>
          </a:p>
          <a:p>
            <a:pPr indent="0" lvl="0" marL="0" rtl="0" algn="l">
              <a:spcBef>
                <a:spcPts val="600"/>
              </a:spcBef>
              <a:spcAft>
                <a:spcPts val="0"/>
              </a:spcAft>
              <a:buNone/>
            </a:pPr>
            <a:r>
              <a:rPr lang="en" sz="1200">
                <a:solidFill>
                  <a:srgbClr val="FFFFFF"/>
                </a:solidFill>
              </a:rPr>
              <a:t>Click on the button under the presentation preview that says </a:t>
            </a:r>
            <a:r>
              <a:rPr b="1" lang="en" sz="1200">
                <a:solidFill>
                  <a:srgbClr val="FFFFFF"/>
                </a:solidFill>
              </a:rPr>
              <a:t>"Download as PowerPoint template"</a:t>
            </a:r>
            <a:r>
              <a:rPr lang="en" sz="1200">
                <a:solidFill>
                  <a:srgbClr val="FFFFFF"/>
                </a:solidFill>
              </a:rPr>
              <a:t>. You will get a .pptx file that you can edit in PowerPoint. </a:t>
            </a:r>
            <a:endParaRPr sz="1200">
              <a:solidFill>
                <a:srgbClr val="FFFFFF"/>
              </a:solidFill>
            </a:endParaRPr>
          </a:p>
          <a:p>
            <a:pPr indent="0" lvl="0" marL="0" rtl="0" algn="l">
              <a:spcBef>
                <a:spcPts val="600"/>
              </a:spcBef>
              <a:spcAft>
                <a:spcPts val="0"/>
              </a:spcAft>
              <a:buNone/>
            </a:pPr>
            <a:r>
              <a:rPr lang="en" sz="1200">
                <a:solidFill>
                  <a:srgbClr val="FFFFFF"/>
                </a:solidFill>
              </a:rPr>
              <a:t>Remember to download and install the fonts used in this presentation (you’ll find the links to the font files needed in the </a:t>
            </a:r>
            <a:r>
              <a:rPr lang="en" sz="1200" u="sng">
                <a:solidFill>
                  <a:srgbClr val="FFFFFF"/>
                </a:solidFill>
                <a:hlinkClick/>
              </a:rPr>
              <a:t>Presentation design slide</a:t>
            </a:r>
            <a:r>
              <a:rPr lang="en" sz="1200">
                <a:solidFill>
                  <a:srgbClr val="FFFFFF"/>
                </a:solidFill>
              </a:rPr>
              <a:t>)</a:t>
            </a:r>
            <a:endParaRPr sz="1200">
              <a:solidFill>
                <a:srgbClr val="FFFFFF"/>
              </a:solidFill>
            </a:endParaRPr>
          </a:p>
          <a:p>
            <a:pPr indent="0" lvl="0" marL="0" rtl="0" algn="l">
              <a:spcBef>
                <a:spcPts val="600"/>
              </a:spcBef>
              <a:spcAft>
                <a:spcPts val="0"/>
              </a:spcAft>
              <a:buClr>
                <a:schemeClr val="dk1"/>
              </a:buClr>
              <a:buSzPts val="1100"/>
              <a:buFont typeface="Arial"/>
              <a:buNone/>
            </a:pPr>
            <a:r>
              <a:t/>
            </a:r>
            <a:endParaRPr b="1" sz="1200">
              <a:solidFill>
                <a:srgbClr val="FFFFFF"/>
              </a:solidFill>
            </a:endParaRPr>
          </a:p>
        </p:txBody>
      </p:sp>
      <p:sp>
        <p:nvSpPr>
          <p:cNvPr id="111" name="Google Shape;111;p14"/>
          <p:cNvSpPr txBox="1"/>
          <p:nvPr>
            <p:ph idx="1" type="body"/>
          </p:nvPr>
        </p:nvSpPr>
        <p:spPr>
          <a:xfrm>
            <a:off x="549600" y="1200150"/>
            <a:ext cx="36390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solidFill>
                  <a:srgbClr val="FFFFFF"/>
                </a:solidFill>
              </a:rPr>
              <a:t>EDIT IN GOOGLE SLIDES</a:t>
            </a:r>
            <a:endParaRPr sz="1200">
              <a:solidFill>
                <a:srgbClr val="FFFFFF"/>
              </a:solidFill>
            </a:endParaRPr>
          </a:p>
          <a:p>
            <a:pPr indent="0" lvl="0" marL="0" rtl="0" algn="l">
              <a:spcBef>
                <a:spcPts val="600"/>
              </a:spcBef>
              <a:spcAft>
                <a:spcPts val="0"/>
              </a:spcAft>
              <a:buClr>
                <a:schemeClr val="dk1"/>
              </a:buClr>
              <a:buSzPts val="1100"/>
              <a:buFont typeface="Arial"/>
              <a:buNone/>
            </a:pPr>
            <a:r>
              <a:rPr lang="en" sz="1200">
                <a:solidFill>
                  <a:srgbClr val="FFFFFF"/>
                </a:solidFill>
              </a:rPr>
              <a:t>Click on the button under the presentation preview that says </a:t>
            </a:r>
            <a:r>
              <a:rPr b="1" lang="en" sz="1200">
                <a:solidFill>
                  <a:srgbClr val="FFFFFF"/>
                </a:solidFill>
              </a:rPr>
              <a:t>"Use as Google Slides Theme"</a:t>
            </a:r>
            <a:r>
              <a:rPr lang="en" sz="1200">
                <a:solidFill>
                  <a:srgbClr val="FFFFFF"/>
                </a:solidFill>
              </a:rPr>
              <a:t>.</a:t>
            </a:r>
            <a:endParaRPr sz="1200">
              <a:solidFill>
                <a:srgbClr val="FFFFFF"/>
              </a:solidFill>
            </a:endParaRPr>
          </a:p>
          <a:p>
            <a:pPr indent="0" lvl="0" marL="0" rtl="0" algn="l">
              <a:spcBef>
                <a:spcPts val="600"/>
              </a:spcBef>
              <a:spcAft>
                <a:spcPts val="0"/>
              </a:spcAft>
              <a:buClr>
                <a:schemeClr val="dk1"/>
              </a:buClr>
              <a:buSzPts val="1100"/>
              <a:buFont typeface="Arial"/>
              <a:buNone/>
            </a:pPr>
            <a:r>
              <a:rPr lang="en" sz="1200">
                <a:solidFill>
                  <a:srgbClr val="FFFFFF"/>
                </a:solidFill>
              </a:rPr>
              <a:t>You will get a copy of this document on your Google Drive and will be able to edit, add or delete slides.</a:t>
            </a:r>
            <a:endParaRPr sz="1200">
              <a:solidFill>
                <a:srgbClr val="FFFFFF"/>
              </a:solidFill>
            </a:endParaRPr>
          </a:p>
          <a:p>
            <a:pPr indent="0" lvl="0" marL="0" rtl="0" algn="l">
              <a:spcBef>
                <a:spcPts val="600"/>
              </a:spcBef>
              <a:spcAft>
                <a:spcPts val="0"/>
              </a:spcAft>
              <a:buClr>
                <a:schemeClr val="dk1"/>
              </a:buClr>
              <a:buSzPts val="1100"/>
              <a:buFont typeface="Arial"/>
              <a:buNone/>
            </a:pPr>
            <a:r>
              <a:rPr b="1" lang="en" sz="1200">
                <a:solidFill>
                  <a:srgbClr val="FFFFFF"/>
                </a:solidFill>
              </a:rPr>
              <a:t>You have to be signed in to your Google account.</a:t>
            </a:r>
            <a:endParaRPr>
              <a:solidFill>
                <a:srgbClr val="FFFFFF"/>
              </a:solidFill>
            </a:endParaRPr>
          </a:p>
        </p:txBody>
      </p:sp>
      <p:sp>
        <p:nvSpPr>
          <p:cNvPr id="112" name="Google Shape;112;p14"/>
          <p:cNvSpPr txBox="1"/>
          <p:nvPr>
            <p:ph idx="2" type="body"/>
          </p:nvPr>
        </p:nvSpPr>
        <p:spPr>
          <a:xfrm>
            <a:off x="457200" y="3143925"/>
            <a:ext cx="7497000" cy="114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200">
                <a:solidFill>
                  <a:srgbClr val="F55C21"/>
                </a:solidFill>
              </a:rPr>
              <a:t>More info on how to use this template at </a:t>
            </a:r>
            <a:r>
              <a:rPr b="1" lang="en" sz="1200" u="sng">
                <a:solidFill>
                  <a:srgbClr val="F55C21"/>
                </a:solidFill>
                <a:hlinkClick r:id="rId3"/>
              </a:rPr>
              <a:t>www.slidescarnival.com/help-use-presentation-template</a:t>
            </a:r>
            <a:endParaRPr b="1" sz="1200">
              <a:solidFill>
                <a:srgbClr val="F55C21"/>
              </a:solidFill>
            </a:endParaRPr>
          </a:p>
          <a:p>
            <a:pPr indent="0" lvl="0" marL="0" rtl="0" algn="l">
              <a:spcBef>
                <a:spcPts val="1000"/>
              </a:spcBef>
              <a:spcAft>
                <a:spcPts val="0"/>
              </a:spcAft>
              <a:buClr>
                <a:schemeClr val="dk1"/>
              </a:buClr>
              <a:buSzPts val="1100"/>
              <a:buFont typeface="Arial"/>
              <a:buNone/>
            </a:pPr>
            <a:r>
              <a:rPr lang="en" sz="1200">
                <a:solidFill>
                  <a:srgbClr val="F55C21"/>
                </a:solidFill>
              </a:rPr>
              <a:t>This template is free to use under </a:t>
            </a:r>
            <a:r>
              <a:rPr lang="en" sz="1200" u="sng">
                <a:solidFill>
                  <a:srgbClr val="F55C21"/>
                </a:solidFill>
                <a:hlinkClick r:id="rId4"/>
              </a:rPr>
              <a:t>Creative Commons Attribution license</a:t>
            </a:r>
            <a:r>
              <a:rPr lang="en" sz="1200">
                <a:solidFill>
                  <a:srgbClr val="F55C21"/>
                </a:solidFill>
              </a:rPr>
              <a:t>. You can keep the Credits slide or mention SlidesCarnival and other resources used in a slide footer.</a:t>
            </a:r>
            <a:endParaRPr sz="1200">
              <a:solidFill>
                <a:srgbClr val="F55C21"/>
              </a:solidFill>
            </a:endParaRPr>
          </a:p>
          <a:p>
            <a:pPr indent="0" lvl="0" marL="0" rtl="0" algn="l">
              <a:spcBef>
                <a:spcPts val="1000"/>
              </a:spcBef>
              <a:spcAft>
                <a:spcPts val="0"/>
              </a:spcAft>
              <a:buClr>
                <a:schemeClr val="dk1"/>
              </a:buClr>
              <a:buSzPts val="1100"/>
              <a:buFont typeface="Arial"/>
              <a:buNone/>
            </a:pPr>
            <a:r>
              <a:t/>
            </a:r>
            <a:endParaRPr sz="1200">
              <a:solidFill>
                <a:srgbClr val="F55C21"/>
              </a:solidFill>
            </a:endParaRPr>
          </a:p>
          <a:p>
            <a:pPr indent="0" lvl="0" marL="0" rtl="0" algn="l">
              <a:spcBef>
                <a:spcPts val="1000"/>
              </a:spcBef>
              <a:spcAft>
                <a:spcPts val="1000"/>
              </a:spcAft>
              <a:buNone/>
            </a:pPr>
            <a:r>
              <a:t/>
            </a:r>
            <a:endParaRPr sz="1200">
              <a:solidFill>
                <a:srgbClr val="F55C21"/>
              </a:solidFill>
            </a:endParaRPr>
          </a:p>
        </p:txBody>
      </p:sp>
      <p:sp>
        <p:nvSpPr>
          <p:cNvPr id="113" name="Google Shape;113;p14"/>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4" name="Google Shape;114;p14"/>
          <p:cNvSpPr/>
          <p:nvPr/>
        </p:nvSpPr>
        <p:spPr>
          <a:xfrm>
            <a:off x="-100" y="989400"/>
            <a:ext cx="9144000" cy="360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4"/>
          <p:cNvPicPr preferRelativeResize="0"/>
          <p:nvPr/>
        </p:nvPicPr>
        <p:blipFill>
          <a:blip r:embed="rId5">
            <a:alphaModFix/>
          </a:blip>
          <a:stretch>
            <a:fillRect/>
          </a:stretch>
        </p:blipFill>
        <p:spPr>
          <a:xfrm>
            <a:off x="4222725" y="1476712"/>
            <a:ext cx="3823873" cy="2551400"/>
          </a:xfrm>
          <a:prstGeom prst="rect">
            <a:avLst/>
          </a:prstGeom>
          <a:noFill/>
          <a:ln>
            <a:noFill/>
          </a:ln>
        </p:spPr>
      </p:pic>
      <p:pic>
        <p:nvPicPr>
          <p:cNvPr id="116" name="Google Shape;116;p14"/>
          <p:cNvPicPr preferRelativeResize="0"/>
          <p:nvPr/>
        </p:nvPicPr>
        <p:blipFill>
          <a:blip r:embed="rId6">
            <a:alphaModFix/>
          </a:blip>
          <a:stretch>
            <a:fillRect/>
          </a:stretch>
        </p:blipFill>
        <p:spPr>
          <a:xfrm>
            <a:off x="1296126" y="1470550"/>
            <a:ext cx="2054227" cy="2551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46" name="Shape 346"/>
        <p:cNvGrpSpPr/>
        <p:nvPr/>
      </p:nvGrpSpPr>
      <p:grpSpPr>
        <a:xfrm>
          <a:off x="0" y="0"/>
          <a:ext cx="0" cy="0"/>
          <a:chOff x="0" y="0"/>
          <a:chExt cx="0" cy="0"/>
        </a:xfrm>
      </p:grpSpPr>
      <p:sp>
        <p:nvSpPr>
          <p:cNvPr id="347" name="Google Shape;347;p32"/>
          <p:cNvSpPr txBox="1"/>
          <p:nvPr>
            <p:ph type="title"/>
          </p:nvPr>
        </p:nvSpPr>
        <p:spPr>
          <a:xfrm>
            <a:off x="549600" y="361375"/>
            <a:ext cx="25134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a:t>
            </a:r>
            <a:endParaRPr/>
          </a:p>
        </p:txBody>
      </p:sp>
      <p:sp>
        <p:nvSpPr>
          <p:cNvPr id="348" name="Google Shape;348;p32"/>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49" name="Google Shape;349;p32"/>
          <p:cNvSpPr/>
          <p:nvPr/>
        </p:nvSpPr>
        <p:spPr>
          <a:xfrm>
            <a:off x="4045675" y="176200"/>
            <a:ext cx="4520100" cy="42489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6481850" y="1700950"/>
            <a:ext cx="2016000" cy="76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7142497" y="1200150"/>
            <a:ext cx="1409700" cy="76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6549700" y="2320950"/>
            <a:ext cx="2016000" cy="133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txBox="1"/>
          <p:nvPr>
            <p:ph idx="1" type="body"/>
          </p:nvPr>
        </p:nvSpPr>
        <p:spPr>
          <a:xfrm>
            <a:off x="549600" y="1200150"/>
            <a:ext cx="3441900" cy="3107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AutoNum type="arabicPeriod"/>
            </a:pPr>
            <a:r>
              <a:rPr b="1" lang="en" sz="1200">
                <a:solidFill>
                  <a:schemeClr val="lt1"/>
                </a:solidFill>
              </a:rPr>
              <a:t>LOCAL GUIDANCE SYSTEM</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Avoid head-on collision situations</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COLREGs-Compliant</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Based on HTN</a:t>
            </a:r>
            <a:endParaRPr b="1" sz="1200">
              <a:solidFill>
                <a:schemeClr val="lt1"/>
              </a:solidFill>
            </a:endParaRPr>
          </a:p>
          <a:p>
            <a:pPr indent="-304800" lvl="2" marL="1371600" rtl="0" algn="l">
              <a:spcBef>
                <a:spcPts val="0"/>
              </a:spcBef>
              <a:spcAft>
                <a:spcPts val="0"/>
              </a:spcAft>
              <a:buSzPts val="1200"/>
              <a:buAutoNum type="romanLcPeriod"/>
            </a:pPr>
            <a:r>
              <a:rPr b="1" lang="en" sz="1200">
                <a:solidFill>
                  <a:schemeClr val="lt1"/>
                </a:solidFill>
              </a:rPr>
              <a:t>Developed using JSHOP2</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SIMPLE MISSION</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GRID</a:t>
            </a:r>
            <a:endParaRPr b="1" sz="1200">
              <a:solidFill>
                <a:schemeClr val="lt1"/>
              </a:solidFill>
            </a:endParaRPr>
          </a:p>
          <a:p>
            <a:pPr indent="-304800" lvl="0" marL="457200" rtl="0" algn="l">
              <a:spcBef>
                <a:spcPts val="0"/>
              </a:spcBef>
              <a:spcAft>
                <a:spcPts val="0"/>
              </a:spcAft>
              <a:buSzPts val="1200"/>
              <a:buAutoNum type="arabicPeriod"/>
            </a:pPr>
            <a:r>
              <a:rPr b="1" lang="en" sz="1200"/>
              <a:t>HIERARCHICAL TASK NETWORK</a:t>
            </a:r>
            <a:endParaRPr b="1" sz="1200"/>
          </a:p>
          <a:p>
            <a:pPr indent="-304800" lvl="1" marL="914400" rtl="0" algn="l">
              <a:spcBef>
                <a:spcPts val="0"/>
              </a:spcBef>
              <a:spcAft>
                <a:spcPts val="0"/>
              </a:spcAft>
              <a:buSzPts val="1200"/>
              <a:buAutoNum type="alphaLcPeriod"/>
            </a:pPr>
            <a:r>
              <a:rPr b="1" lang="en" sz="1200"/>
              <a:t>Sail</a:t>
            </a:r>
            <a:endParaRPr b="1" sz="1200"/>
          </a:p>
          <a:p>
            <a:pPr indent="-304800" lvl="1" marL="914400" rtl="0" algn="l">
              <a:spcBef>
                <a:spcPts val="0"/>
              </a:spcBef>
              <a:spcAft>
                <a:spcPts val="0"/>
              </a:spcAft>
              <a:buSzPts val="1200"/>
              <a:buAutoNum type="alphaLcPeriod"/>
            </a:pPr>
            <a:r>
              <a:rPr b="1" lang="en" sz="1200"/>
              <a:t>Collision Detection</a:t>
            </a:r>
            <a:endParaRPr b="1" sz="1200"/>
          </a:p>
          <a:p>
            <a:pPr indent="-304800" lvl="1" marL="914400" rtl="0" algn="l">
              <a:spcBef>
                <a:spcPts val="0"/>
              </a:spcBef>
              <a:spcAft>
                <a:spcPts val="0"/>
              </a:spcAft>
              <a:buSzPts val="1200"/>
              <a:buAutoNum type="alphaLcPeriod"/>
            </a:pPr>
            <a:r>
              <a:rPr b="1" lang="en" sz="1200"/>
              <a:t>Go to the next position</a:t>
            </a:r>
            <a:endParaRPr b="1" sz="1200"/>
          </a:p>
        </p:txBody>
      </p:sp>
      <p:pic>
        <p:nvPicPr>
          <p:cNvPr id="354" name="Google Shape;354;p32"/>
          <p:cNvPicPr preferRelativeResize="0"/>
          <p:nvPr/>
        </p:nvPicPr>
        <p:blipFill>
          <a:blip r:embed="rId3">
            <a:alphaModFix/>
          </a:blip>
          <a:stretch>
            <a:fillRect/>
          </a:stretch>
        </p:blipFill>
        <p:spPr>
          <a:xfrm>
            <a:off x="4694813" y="159938"/>
            <a:ext cx="3221826" cy="4281425"/>
          </a:xfrm>
          <a:prstGeom prst="rect">
            <a:avLst/>
          </a:prstGeom>
          <a:noFill/>
          <a:ln>
            <a:noFill/>
          </a:ln>
        </p:spPr>
      </p:pic>
      <p:pic>
        <p:nvPicPr>
          <p:cNvPr id="355" name="Google Shape;355;p32"/>
          <p:cNvPicPr preferRelativeResize="0"/>
          <p:nvPr/>
        </p:nvPicPr>
        <p:blipFill>
          <a:blip r:embed="rId4">
            <a:alphaModFix/>
          </a:blip>
          <a:stretch>
            <a:fillRect/>
          </a:stretch>
        </p:blipFill>
        <p:spPr>
          <a:xfrm>
            <a:off x="4045675" y="176200"/>
            <a:ext cx="1985575" cy="780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9" name="Shape 359"/>
        <p:cNvGrpSpPr/>
        <p:nvPr/>
      </p:nvGrpSpPr>
      <p:grpSpPr>
        <a:xfrm>
          <a:off x="0" y="0"/>
          <a:ext cx="0" cy="0"/>
          <a:chOff x="0" y="0"/>
          <a:chExt cx="0" cy="0"/>
        </a:xfrm>
      </p:grpSpPr>
      <p:sp>
        <p:nvSpPr>
          <p:cNvPr id="360" name="Google Shape;360;p33"/>
          <p:cNvSpPr txBox="1"/>
          <p:nvPr>
            <p:ph type="title"/>
          </p:nvPr>
        </p:nvSpPr>
        <p:spPr>
          <a:xfrm>
            <a:off x="549600" y="361375"/>
            <a:ext cx="25134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a:t>
            </a:r>
            <a:endParaRPr/>
          </a:p>
        </p:txBody>
      </p:sp>
      <p:sp>
        <p:nvSpPr>
          <p:cNvPr id="361" name="Google Shape;361;p33"/>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62" name="Google Shape;362;p33"/>
          <p:cNvSpPr/>
          <p:nvPr/>
        </p:nvSpPr>
        <p:spPr>
          <a:xfrm>
            <a:off x="4045675" y="176200"/>
            <a:ext cx="4520100" cy="42489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p:nvPr/>
        </p:nvSpPr>
        <p:spPr>
          <a:xfrm>
            <a:off x="6519050" y="1707720"/>
            <a:ext cx="1978800" cy="738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p:nvPr/>
        </p:nvSpPr>
        <p:spPr>
          <a:xfrm>
            <a:off x="7142497" y="1200150"/>
            <a:ext cx="1409700" cy="76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txBox="1"/>
          <p:nvPr>
            <p:ph idx="1" type="body"/>
          </p:nvPr>
        </p:nvSpPr>
        <p:spPr>
          <a:xfrm>
            <a:off x="549600" y="1200150"/>
            <a:ext cx="3441900" cy="3107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AutoNum type="arabicPeriod"/>
            </a:pPr>
            <a:r>
              <a:rPr b="1" lang="en" sz="1200">
                <a:solidFill>
                  <a:schemeClr val="lt1"/>
                </a:solidFill>
              </a:rPr>
              <a:t>LOCAL GUIDANCE SYSTEM</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Avoid head-on collision situations</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COLREGs-Compliant</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Based on HTN</a:t>
            </a:r>
            <a:endParaRPr b="1" sz="1200">
              <a:solidFill>
                <a:schemeClr val="lt1"/>
              </a:solidFill>
            </a:endParaRPr>
          </a:p>
          <a:p>
            <a:pPr indent="-304800" lvl="2" marL="1371600" rtl="0" algn="l">
              <a:spcBef>
                <a:spcPts val="0"/>
              </a:spcBef>
              <a:spcAft>
                <a:spcPts val="0"/>
              </a:spcAft>
              <a:buSzPts val="1200"/>
              <a:buAutoNum type="romanLcPeriod"/>
            </a:pPr>
            <a:r>
              <a:rPr b="1" lang="en" sz="1200">
                <a:solidFill>
                  <a:schemeClr val="lt1"/>
                </a:solidFill>
              </a:rPr>
              <a:t>Developed using JSHOP2</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SIMPLE MISSION</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GRID</a:t>
            </a:r>
            <a:endParaRPr b="1" sz="1200">
              <a:solidFill>
                <a:schemeClr val="lt1"/>
              </a:solidFill>
            </a:endParaRPr>
          </a:p>
          <a:p>
            <a:pPr indent="-304800" lvl="0" marL="457200" rtl="0" algn="l">
              <a:spcBef>
                <a:spcPts val="0"/>
              </a:spcBef>
              <a:spcAft>
                <a:spcPts val="0"/>
              </a:spcAft>
              <a:buSzPts val="1200"/>
              <a:buAutoNum type="arabicPeriod"/>
            </a:pPr>
            <a:r>
              <a:rPr b="1" lang="en" sz="1200"/>
              <a:t>HIERARCHICAL TASK NETWORK</a:t>
            </a:r>
            <a:endParaRPr b="1" sz="1200"/>
          </a:p>
          <a:p>
            <a:pPr indent="-304800" lvl="1" marL="914400" rtl="0" algn="l">
              <a:spcBef>
                <a:spcPts val="0"/>
              </a:spcBef>
              <a:spcAft>
                <a:spcPts val="0"/>
              </a:spcAft>
              <a:buSzPts val="1200"/>
              <a:buAutoNum type="alphaLcPeriod"/>
            </a:pPr>
            <a:r>
              <a:rPr b="1" lang="en" sz="1200"/>
              <a:t>Sail</a:t>
            </a:r>
            <a:endParaRPr b="1" sz="1200"/>
          </a:p>
          <a:p>
            <a:pPr indent="-304800" lvl="1" marL="914400" rtl="0" algn="l">
              <a:spcBef>
                <a:spcPts val="0"/>
              </a:spcBef>
              <a:spcAft>
                <a:spcPts val="0"/>
              </a:spcAft>
              <a:buSzPts val="1200"/>
              <a:buAutoNum type="alphaLcPeriod"/>
            </a:pPr>
            <a:r>
              <a:rPr b="1" lang="en" sz="1200"/>
              <a:t>Collision Detection</a:t>
            </a:r>
            <a:endParaRPr b="1" sz="1200"/>
          </a:p>
          <a:p>
            <a:pPr indent="-304800" lvl="1" marL="914400" rtl="0" algn="l">
              <a:spcBef>
                <a:spcPts val="0"/>
              </a:spcBef>
              <a:spcAft>
                <a:spcPts val="0"/>
              </a:spcAft>
              <a:buSzPts val="1200"/>
              <a:buAutoNum type="alphaLcPeriod"/>
            </a:pPr>
            <a:r>
              <a:rPr b="1" lang="en" sz="1200"/>
              <a:t>Go to the next position</a:t>
            </a:r>
            <a:endParaRPr b="1" sz="1200"/>
          </a:p>
        </p:txBody>
      </p:sp>
      <p:pic>
        <p:nvPicPr>
          <p:cNvPr id="366" name="Google Shape;366;p33"/>
          <p:cNvPicPr preferRelativeResize="0"/>
          <p:nvPr/>
        </p:nvPicPr>
        <p:blipFill>
          <a:blip r:embed="rId3">
            <a:alphaModFix/>
          </a:blip>
          <a:stretch>
            <a:fillRect/>
          </a:stretch>
        </p:blipFill>
        <p:spPr>
          <a:xfrm>
            <a:off x="4045675" y="176200"/>
            <a:ext cx="1985575" cy="780050"/>
          </a:xfrm>
          <a:prstGeom prst="rect">
            <a:avLst/>
          </a:prstGeom>
          <a:noFill/>
          <a:ln>
            <a:noFill/>
          </a:ln>
        </p:spPr>
      </p:pic>
      <p:pic>
        <p:nvPicPr>
          <p:cNvPr id="367" name="Google Shape;367;p33"/>
          <p:cNvPicPr preferRelativeResize="0"/>
          <p:nvPr/>
        </p:nvPicPr>
        <p:blipFill>
          <a:blip r:embed="rId4">
            <a:alphaModFix/>
          </a:blip>
          <a:stretch>
            <a:fillRect/>
          </a:stretch>
        </p:blipFill>
        <p:spPr>
          <a:xfrm>
            <a:off x="4812874" y="316825"/>
            <a:ext cx="2985700" cy="3967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1" name="Shape 371"/>
        <p:cNvGrpSpPr/>
        <p:nvPr/>
      </p:nvGrpSpPr>
      <p:grpSpPr>
        <a:xfrm>
          <a:off x="0" y="0"/>
          <a:ext cx="0" cy="0"/>
          <a:chOff x="0" y="0"/>
          <a:chExt cx="0" cy="0"/>
        </a:xfrm>
      </p:grpSpPr>
      <p:sp>
        <p:nvSpPr>
          <p:cNvPr id="372" name="Google Shape;372;p34"/>
          <p:cNvSpPr txBox="1"/>
          <p:nvPr>
            <p:ph type="title"/>
          </p:nvPr>
        </p:nvSpPr>
        <p:spPr>
          <a:xfrm>
            <a:off x="549600" y="361375"/>
            <a:ext cx="25134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a:t>
            </a:r>
            <a:endParaRPr/>
          </a:p>
        </p:txBody>
      </p:sp>
      <p:sp>
        <p:nvSpPr>
          <p:cNvPr id="373" name="Google Shape;373;p34"/>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74" name="Google Shape;374;p34"/>
          <p:cNvSpPr/>
          <p:nvPr/>
        </p:nvSpPr>
        <p:spPr>
          <a:xfrm>
            <a:off x="4045675" y="176200"/>
            <a:ext cx="4520100" cy="42489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a:off x="6519050" y="1707720"/>
            <a:ext cx="1978800" cy="738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a:off x="7142497" y="1200150"/>
            <a:ext cx="1409700" cy="76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txBox="1"/>
          <p:nvPr>
            <p:ph idx="1" type="body"/>
          </p:nvPr>
        </p:nvSpPr>
        <p:spPr>
          <a:xfrm>
            <a:off x="549600" y="1200150"/>
            <a:ext cx="3441900" cy="3107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AutoNum type="arabicPeriod"/>
            </a:pPr>
            <a:r>
              <a:rPr b="1" lang="en" sz="1200">
                <a:solidFill>
                  <a:schemeClr val="lt1"/>
                </a:solidFill>
              </a:rPr>
              <a:t>LOCAL GUIDANCE SYSTEM</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Avoid head-on collision situations</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COLREGs-Compliant</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Based on HTN</a:t>
            </a:r>
            <a:endParaRPr b="1" sz="1200">
              <a:solidFill>
                <a:schemeClr val="lt1"/>
              </a:solidFill>
            </a:endParaRPr>
          </a:p>
          <a:p>
            <a:pPr indent="-304800" lvl="2" marL="1371600" rtl="0" algn="l">
              <a:spcBef>
                <a:spcPts val="0"/>
              </a:spcBef>
              <a:spcAft>
                <a:spcPts val="0"/>
              </a:spcAft>
              <a:buSzPts val="1200"/>
              <a:buAutoNum type="romanLcPeriod"/>
            </a:pPr>
            <a:r>
              <a:rPr b="1" lang="en" sz="1200">
                <a:solidFill>
                  <a:schemeClr val="lt1"/>
                </a:solidFill>
              </a:rPr>
              <a:t>Developed using JSHOP2</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SIMPLE MISSION</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GRID</a:t>
            </a:r>
            <a:endParaRPr b="1" sz="1200">
              <a:solidFill>
                <a:schemeClr val="lt1"/>
              </a:solidFill>
            </a:endParaRPr>
          </a:p>
          <a:p>
            <a:pPr indent="-304800" lvl="0" marL="457200" rtl="0" algn="l">
              <a:spcBef>
                <a:spcPts val="0"/>
              </a:spcBef>
              <a:spcAft>
                <a:spcPts val="0"/>
              </a:spcAft>
              <a:buSzPts val="1200"/>
              <a:buAutoNum type="arabicPeriod"/>
            </a:pPr>
            <a:r>
              <a:rPr b="1" lang="en" sz="1200"/>
              <a:t>HIERARCHICAL TASK NETWORK</a:t>
            </a:r>
            <a:endParaRPr b="1" sz="1200"/>
          </a:p>
          <a:p>
            <a:pPr indent="-304800" lvl="1" marL="914400" rtl="0" algn="l">
              <a:spcBef>
                <a:spcPts val="0"/>
              </a:spcBef>
              <a:spcAft>
                <a:spcPts val="0"/>
              </a:spcAft>
              <a:buSzPts val="1200"/>
              <a:buAutoNum type="alphaLcPeriod"/>
            </a:pPr>
            <a:r>
              <a:rPr b="1" lang="en" sz="1200"/>
              <a:t>Sail</a:t>
            </a:r>
            <a:endParaRPr b="1" sz="1200"/>
          </a:p>
          <a:p>
            <a:pPr indent="-304800" lvl="1" marL="914400" rtl="0" algn="l">
              <a:spcBef>
                <a:spcPts val="0"/>
              </a:spcBef>
              <a:spcAft>
                <a:spcPts val="0"/>
              </a:spcAft>
              <a:buSzPts val="1200"/>
              <a:buAutoNum type="alphaLcPeriod"/>
            </a:pPr>
            <a:r>
              <a:rPr b="1" lang="en" sz="1200"/>
              <a:t>Collision Detection</a:t>
            </a:r>
            <a:endParaRPr b="1" sz="1200"/>
          </a:p>
          <a:p>
            <a:pPr indent="-304800" lvl="1" marL="914400" rtl="0" algn="l">
              <a:spcBef>
                <a:spcPts val="0"/>
              </a:spcBef>
              <a:spcAft>
                <a:spcPts val="0"/>
              </a:spcAft>
              <a:buSzPts val="1200"/>
              <a:buAutoNum type="alphaLcPeriod"/>
            </a:pPr>
            <a:r>
              <a:rPr b="1" lang="en" sz="1200"/>
              <a:t>Go to the next position</a:t>
            </a:r>
            <a:endParaRPr b="1" sz="1200"/>
          </a:p>
        </p:txBody>
      </p:sp>
      <p:pic>
        <p:nvPicPr>
          <p:cNvPr id="378" name="Google Shape;378;p34"/>
          <p:cNvPicPr preferRelativeResize="0"/>
          <p:nvPr/>
        </p:nvPicPr>
        <p:blipFill>
          <a:blip r:embed="rId3">
            <a:alphaModFix/>
          </a:blip>
          <a:stretch>
            <a:fillRect/>
          </a:stretch>
        </p:blipFill>
        <p:spPr>
          <a:xfrm>
            <a:off x="4770150" y="252588"/>
            <a:ext cx="3071151" cy="4096124"/>
          </a:xfrm>
          <a:prstGeom prst="rect">
            <a:avLst/>
          </a:prstGeom>
          <a:noFill/>
          <a:ln>
            <a:noFill/>
          </a:ln>
          <a:effectLst>
            <a:outerShdw blurRad="57150" rotWithShape="0" algn="bl" dir="5400000" dist="19050">
              <a:srgbClr val="000000">
                <a:alpha val="50000"/>
              </a:srgbClr>
            </a:outerShdw>
          </a:effectLst>
        </p:spPr>
      </p:pic>
      <p:pic>
        <p:nvPicPr>
          <p:cNvPr id="379" name="Google Shape;379;p34"/>
          <p:cNvPicPr preferRelativeResize="0"/>
          <p:nvPr/>
        </p:nvPicPr>
        <p:blipFill>
          <a:blip r:embed="rId4">
            <a:alphaModFix/>
          </a:blip>
          <a:stretch>
            <a:fillRect/>
          </a:stretch>
        </p:blipFill>
        <p:spPr>
          <a:xfrm>
            <a:off x="4045675" y="176200"/>
            <a:ext cx="1985575" cy="780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3" name="Shape 383"/>
        <p:cNvGrpSpPr/>
        <p:nvPr/>
      </p:nvGrpSpPr>
      <p:grpSpPr>
        <a:xfrm>
          <a:off x="0" y="0"/>
          <a:ext cx="0" cy="0"/>
          <a:chOff x="0" y="0"/>
          <a:chExt cx="0" cy="0"/>
        </a:xfrm>
      </p:grpSpPr>
      <p:sp>
        <p:nvSpPr>
          <p:cNvPr id="384" name="Google Shape;384;p35"/>
          <p:cNvSpPr txBox="1"/>
          <p:nvPr>
            <p:ph type="title"/>
          </p:nvPr>
        </p:nvSpPr>
        <p:spPr>
          <a:xfrm>
            <a:off x="549600" y="361375"/>
            <a:ext cx="25134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a:t>
            </a:r>
            <a:endParaRPr/>
          </a:p>
        </p:txBody>
      </p:sp>
      <p:sp>
        <p:nvSpPr>
          <p:cNvPr id="385" name="Google Shape;385;p35"/>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86" name="Google Shape;386;p35"/>
          <p:cNvSpPr/>
          <p:nvPr/>
        </p:nvSpPr>
        <p:spPr>
          <a:xfrm>
            <a:off x="4045675" y="176200"/>
            <a:ext cx="4520100" cy="42489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5"/>
          <p:cNvSpPr/>
          <p:nvPr/>
        </p:nvSpPr>
        <p:spPr>
          <a:xfrm>
            <a:off x="7142497" y="1200150"/>
            <a:ext cx="1409700" cy="76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5"/>
          <p:cNvSpPr txBox="1"/>
          <p:nvPr>
            <p:ph idx="1" type="body"/>
          </p:nvPr>
        </p:nvSpPr>
        <p:spPr>
          <a:xfrm>
            <a:off x="549600" y="1200150"/>
            <a:ext cx="3441900" cy="3107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AutoNum type="arabicPeriod"/>
            </a:pPr>
            <a:r>
              <a:rPr b="1" lang="en" sz="1200">
                <a:solidFill>
                  <a:schemeClr val="lt1"/>
                </a:solidFill>
              </a:rPr>
              <a:t>LOCAL GUIDANCE SYSTEM</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Avoid head-on collision situations</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COLREGs-Compliant</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Based on HTN</a:t>
            </a:r>
            <a:endParaRPr b="1" sz="1200">
              <a:solidFill>
                <a:schemeClr val="lt1"/>
              </a:solidFill>
            </a:endParaRPr>
          </a:p>
          <a:p>
            <a:pPr indent="-304800" lvl="2" marL="1371600" rtl="0" algn="l">
              <a:spcBef>
                <a:spcPts val="0"/>
              </a:spcBef>
              <a:spcAft>
                <a:spcPts val="0"/>
              </a:spcAft>
              <a:buSzPts val="1200"/>
              <a:buAutoNum type="romanLcPeriod"/>
            </a:pPr>
            <a:r>
              <a:rPr b="1" lang="en" sz="1200">
                <a:solidFill>
                  <a:schemeClr val="lt1"/>
                </a:solidFill>
              </a:rPr>
              <a:t>Developed using JSHOP2</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SIMPLE MISSION</a:t>
            </a:r>
            <a:endParaRPr b="1" sz="1200">
              <a:solidFill>
                <a:schemeClr val="lt1"/>
              </a:solidFill>
            </a:endParaRPr>
          </a:p>
          <a:p>
            <a:pPr indent="-304800" lvl="0" marL="457200" rtl="0" algn="l">
              <a:spcBef>
                <a:spcPts val="0"/>
              </a:spcBef>
              <a:spcAft>
                <a:spcPts val="0"/>
              </a:spcAft>
              <a:buClr>
                <a:srgbClr val="F55C21"/>
              </a:buClr>
              <a:buSzPts val="1200"/>
              <a:buAutoNum type="arabicPeriod"/>
            </a:pPr>
            <a:r>
              <a:rPr b="1" lang="en" sz="1200">
                <a:solidFill>
                  <a:schemeClr val="lt1"/>
                </a:solidFill>
              </a:rPr>
              <a:t>GRID</a:t>
            </a:r>
            <a:endParaRPr b="1" sz="1200">
              <a:solidFill>
                <a:schemeClr val="lt1"/>
              </a:solidFill>
            </a:endParaRPr>
          </a:p>
          <a:p>
            <a:pPr indent="-304800" lvl="0" marL="457200" rtl="0" algn="l">
              <a:spcBef>
                <a:spcPts val="0"/>
              </a:spcBef>
              <a:spcAft>
                <a:spcPts val="0"/>
              </a:spcAft>
              <a:buSzPts val="1200"/>
              <a:buAutoNum type="arabicPeriod"/>
            </a:pPr>
            <a:r>
              <a:rPr b="1" lang="en" sz="1200"/>
              <a:t>HIERARCHICAL TASK NETWORK</a:t>
            </a:r>
            <a:endParaRPr b="1" sz="1200"/>
          </a:p>
          <a:p>
            <a:pPr indent="-304800" lvl="1" marL="914400" rtl="0" algn="l">
              <a:spcBef>
                <a:spcPts val="0"/>
              </a:spcBef>
              <a:spcAft>
                <a:spcPts val="0"/>
              </a:spcAft>
              <a:buSzPts val="1200"/>
              <a:buAutoNum type="alphaLcPeriod"/>
            </a:pPr>
            <a:r>
              <a:rPr b="1" lang="en" sz="1200"/>
              <a:t>Sail</a:t>
            </a:r>
            <a:endParaRPr b="1" sz="1200"/>
          </a:p>
          <a:p>
            <a:pPr indent="-304800" lvl="1" marL="914400" rtl="0" algn="l">
              <a:spcBef>
                <a:spcPts val="0"/>
              </a:spcBef>
              <a:spcAft>
                <a:spcPts val="0"/>
              </a:spcAft>
              <a:buSzPts val="1200"/>
              <a:buAutoNum type="alphaLcPeriod"/>
            </a:pPr>
            <a:r>
              <a:rPr b="1" lang="en" sz="1200"/>
              <a:t>Collision Detection</a:t>
            </a:r>
            <a:endParaRPr b="1" sz="1200"/>
          </a:p>
          <a:p>
            <a:pPr indent="-304800" lvl="1" marL="914400" rtl="0" algn="l">
              <a:spcBef>
                <a:spcPts val="0"/>
              </a:spcBef>
              <a:spcAft>
                <a:spcPts val="0"/>
              </a:spcAft>
              <a:buSzPts val="1200"/>
              <a:buAutoNum type="alphaLcPeriod"/>
            </a:pPr>
            <a:r>
              <a:rPr b="1" lang="en" sz="1200"/>
              <a:t>Go to the next position</a:t>
            </a:r>
            <a:endParaRPr b="1" sz="1200"/>
          </a:p>
        </p:txBody>
      </p:sp>
      <p:pic>
        <p:nvPicPr>
          <p:cNvPr id="389" name="Google Shape;389;p35"/>
          <p:cNvPicPr preferRelativeResize="0"/>
          <p:nvPr/>
        </p:nvPicPr>
        <p:blipFill>
          <a:blip r:embed="rId3">
            <a:alphaModFix/>
          </a:blip>
          <a:stretch>
            <a:fillRect/>
          </a:stretch>
        </p:blipFill>
        <p:spPr>
          <a:xfrm>
            <a:off x="5600875" y="488175"/>
            <a:ext cx="1409700" cy="3624943"/>
          </a:xfrm>
          <a:prstGeom prst="rect">
            <a:avLst/>
          </a:prstGeom>
          <a:noFill/>
          <a:ln>
            <a:noFill/>
          </a:ln>
        </p:spPr>
      </p:pic>
      <p:pic>
        <p:nvPicPr>
          <p:cNvPr id="390" name="Google Shape;390;p35"/>
          <p:cNvPicPr preferRelativeResize="0"/>
          <p:nvPr/>
        </p:nvPicPr>
        <p:blipFill>
          <a:blip r:embed="rId4">
            <a:alphaModFix/>
          </a:blip>
          <a:stretch>
            <a:fillRect/>
          </a:stretch>
        </p:blipFill>
        <p:spPr>
          <a:xfrm>
            <a:off x="4045675" y="176200"/>
            <a:ext cx="1985575" cy="780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4" name="Shape 394"/>
        <p:cNvGrpSpPr/>
        <p:nvPr/>
      </p:nvGrpSpPr>
      <p:grpSpPr>
        <a:xfrm>
          <a:off x="0" y="0"/>
          <a:ext cx="0" cy="0"/>
          <a:chOff x="0" y="0"/>
          <a:chExt cx="0" cy="0"/>
        </a:xfrm>
      </p:grpSpPr>
      <p:sp>
        <p:nvSpPr>
          <p:cNvPr id="395" name="Google Shape;395;p36"/>
          <p:cNvSpPr txBox="1"/>
          <p:nvPr>
            <p:ph type="title"/>
          </p:nvPr>
        </p:nvSpPr>
        <p:spPr>
          <a:xfrm>
            <a:off x="549600" y="361375"/>
            <a:ext cx="25134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a:t>
            </a:r>
            <a:endParaRPr/>
          </a:p>
        </p:txBody>
      </p:sp>
      <p:sp>
        <p:nvSpPr>
          <p:cNvPr id="396" name="Google Shape;396;p36"/>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97" name="Google Shape;397;p36"/>
          <p:cNvSpPr/>
          <p:nvPr/>
        </p:nvSpPr>
        <p:spPr>
          <a:xfrm>
            <a:off x="4045675" y="176200"/>
            <a:ext cx="4520100" cy="42489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txBox="1"/>
          <p:nvPr>
            <p:ph idx="1" type="body"/>
          </p:nvPr>
        </p:nvSpPr>
        <p:spPr>
          <a:xfrm>
            <a:off x="549600" y="1200150"/>
            <a:ext cx="3441900" cy="3107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AutoNum type="arabicPeriod"/>
            </a:pPr>
            <a:r>
              <a:rPr b="1" lang="en" sz="1200">
                <a:solidFill>
                  <a:schemeClr val="lt1"/>
                </a:solidFill>
              </a:rPr>
              <a:t>LOCAL GUIDANCE SYSTEM</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Avoid head-on collision situations</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COLREGs-Compliant</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Based on HTN</a:t>
            </a:r>
            <a:endParaRPr b="1" sz="1200">
              <a:solidFill>
                <a:schemeClr val="lt1"/>
              </a:solidFill>
            </a:endParaRPr>
          </a:p>
          <a:p>
            <a:pPr indent="-304800" lvl="2" marL="1371600" rtl="0" algn="l">
              <a:spcBef>
                <a:spcPts val="0"/>
              </a:spcBef>
              <a:spcAft>
                <a:spcPts val="0"/>
              </a:spcAft>
              <a:buSzPts val="1200"/>
              <a:buAutoNum type="romanLcPeriod"/>
            </a:pPr>
            <a:r>
              <a:rPr b="1" lang="en" sz="1200">
                <a:solidFill>
                  <a:schemeClr val="lt1"/>
                </a:solidFill>
              </a:rPr>
              <a:t>Developed using JSHOP2</a:t>
            </a:r>
            <a:endParaRPr b="1" sz="1200">
              <a:solidFill>
                <a:schemeClr val="lt1"/>
              </a:solidFill>
            </a:endParaRPr>
          </a:p>
          <a:p>
            <a:pPr indent="-304800" lvl="0" marL="457200" rtl="0" algn="l">
              <a:spcBef>
                <a:spcPts val="0"/>
              </a:spcBef>
              <a:spcAft>
                <a:spcPts val="0"/>
              </a:spcAft>
              <a:buSzPts val="1200"/>
              <a:buAutoNum type="arabicPeriod"/>
            </a:pPr>
            <a:r>
              <a:rPr b="1" lang="en" sz="1200">
                <a:solidFill>
                  <a:schemeClr val="lt1"/>
                </a:solidFill>
              </a:rPr>
              <a:t>SIMPLE MISSION</a:t>
            </a:r>
            <a:endParaRPr b="1" sz="1200">
              <a:solidFill>
                <a:schemeClr val="lt1"/>
              </a:solidFill>
            </a:endParaRPr>
          </a:p>
          <a:p>
            <a:pPr indent="-304800" lvl="0" marL="457200" rtl="0" algn="l">
              <a:spcBef>
                <a:spcPts val="0"/>
              </a:spcBef>
              <a:spcAft>
                <a:spcPts val="0"/>
              </a:spcAft>
              <a:buSzPts val="1200"/>
              <a:buAutoNum type="arabicPeriod"/>
            </a:pPr>
            <a:r>
              <a:rPr b="1" lang="en" sz="1200">
                <a:solidFill>
                  <a:schemeClr val="lt1"/>
                </a:solidFill>
              </a:rPr>
              <a:t>GRID</a:t>
            </a:r>
            <a:endParaRPr b="1" sz="1200">
              <a:solidFill>
                <a:schemeClr val="lt1"/>
              </a:solidFill>
            </a:endParaRPr>
          </a:p>
          <a:p>
            <a:pPr indent="-304800" lvl="0" marL="457200" rtl="0" algn="l">
              <a:spcBef>
                <a:spcPts val="0"/>
              </a:spcBef>
              <a:spcAft>
                <a:spcPts val="0"/>
              </a:spcAft>
              <a:buSzPts val="1200"/>
              <a:buAutoNum type="arabicPeriod"/>
            </a:pPr>
            <a:r>
              <a:rPr b="1" lang="en" sz="1200">
                <a:solidFill>
                  <a:schemeClr val="lt1"/>
                </a:solidFill>
              </a:rPr>
              <a:t>HIERARCHICAL TASK NETWORK</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Sail</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Collision Detection</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Go to the next position</a:t>
            </a:r>
            <a:endParaRPr b="1" sz="1200">
              <a:solidFill>
                <a:schemeClr val="lt1"/>
              </a:solidFill>
            </a:endParaRPr>
          </a:p>
          <a:p>
            <a:pPr indent="-304800" lvl="1" marL="914400" rtl="0" algn="l">
              <a:spcBef>
                <a:spcPts val="0"/>
              </a:spcBef>
              <a:spcAft>
                <a:spcPts val="0"/>
              </a:spcAft>
              <a:buSzPts val="1200"/>
              <a:buAutoNum type="alphaLcPeriod"/>
            </a:pPr>
            <a:r>
              <a:rPr b="1" lang="en" sz="1200"/>
              <a:t>Avoid according to </a:t>
            </a:r>
            <a:br>
              <a:rPr b="1" lang="en" sz="1200"/>
            </a:br>
            <a:r>
              <a:rPr b="1" lang="en" sz="1200"/>
              <a:t>the COLREGs</a:t>
            </a:r>
            <a:endParaRPr b="1" sz="1200"/>
          </a:p>
        </p:txBody>
      </p:sp>
      <p:pic>
        <p:nvPicPr>
          <p:cNvPr id="399" name="Google Shape;399;p36"/>
          <p:cNvPicPr preferRelativeResize="0"/>
          <p:nvPr/>
        </p:nvPicPr>
        <p:blipFill>
          <a:blip r:embed="rId3">
            <a:alphaModFix/>
          </a:blip>
          <a:stretch>
            <a:fillRect/>
          </a:stretch>
        </p:blipFill>
        <p:spPr>
          <a:xfrm>
            <a:off x="6501525" y="246150"/>
            <a:ext cx="1985575" cy="780050"/>
          </a:xfrm>
          <a:prstGeom prst="rect">
            <a:avLst/>
          </a:prstGeom>
          <a:noFill/>
          <a:ln>
            <a:noFill/>
          </a:ln>
        </p:spPr>
      </p:pic>
      <p:pic>
        <p:nvPicPr>
          <p:cNvPr id="400" name="Google Shape;400;p36"/>
          <p:cNvPicPr preferRelativeResize="0"/>
          <p:nvPr/>
        </p:nvPicPr>
        <p:blipFill>
          <a:blip r:embed="rId4">
            <a:alphaModFix/>
          </a:blip>
          <a:stretch>
            <a:fillRect/>
          </a:stretch>
        </p:blipFill>
        <p:spPr>
          <a:xfrm>
            <a:off x="4259722" y="393525"/>
            <a:ext cx="4092000" cy="381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4" name="Shape 404"/>
        <p:cNvGrpSpPr/>
        <p:nvPr/>
      </p:nvGrpSpPr>
      <p:grpSpPr>
        <a:xfrm>
          <a:off x="0" y="0"/>
          <a:ext cx="0" cy="0"/>
          <a:chOff x="0" y="0"/>
          <a:chExt cx="0" cy="0"/>
        </a:xfrm>
      </p:grpSpPr>
      <p:sp>
        <p:nvSpPr>
          <p:cNvPr id="405" name="Google Shape;405;p37"/>
          <p:cNvSpPr txBox="1"/>
          <p:nvPr>
            <p:ph type="title"/>
          </p:nvPr>
        </p:nvSpPr>
        <p:spPr>
          <a:xfrm>
            <a:off x="549600" y="361375"/>
            <a:ext cx="25134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a:t>
            </a:r>
            <a:endParaRPr/>
          </a:p>
        </p:txBody>
      </p:sp>
      <p:sp>
        <p:nvSpPr>
          <p:cNvPr id="406" name="Google Shape;406;p37"/>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07" name="Google Shape;407;p37"/>
          <p:cNvSpPr/>
          <p:nvPr/>
        </p:nvSpPr>
        <p:spPr>
          <a:xfrm>
            <a:off x="4045675" y="176200"/>
            <a:ext cx="4520100" cy="42489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txBox="1"/>
          <p:nvPr>
            <p:ph idx="1" type="body"/>
          </p:nvPr>
        </p:nvSpPr>
        <p:spPr>
          <a:xfrm>
            <a:off x="549600" y="1200150"/>
            <a:ext cx="3441900" cy="3107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AutoNum type="arabicPeriod"/>
            </a:pPr>
            <a:r>
              <a:rPr b="1" lang="en" sz="1200">
                <a:solidFill>
                  <a:schemeClr val="lt1"/>
                </a:solidFill>
              </a:rPr>
              <a:t>LOCAL GUIDANCE SYSTEM</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Avoid head-on collision situations</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COLREGs-Compliant</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Based on HTN</a:t>
            </a:r>
            <a:endParaRPr b="1" sz="1200">
              <a:solidFill>
                <a:schemeClr val="lt1"/>
              </a:solidFill>
            </a:endParaRPr>
          </a:p>
          <a:p>
            <a:pPr indent="-304800" lvl="2" marL="1371600" rtl="0" algn="l">
              <a:spcBef>
                <a:spcPts val="0"/>
              </a:spcBef>
              <a:spcAft>
                <a:spcPts val="0"/>
              </a:spcAft>
              <a:buSzPts val="1200"/>
              <a:buAutoNum type="romanLcPeriod"/>
            </a:pPr>
            <a:r>
              <a:rPr b="1" lang="en" sz="1200">
                <a:solidFill>
                  <a:schemeClr val="lt1"/>
                </a:solidFill>
              </a:rPr>
              <a:t>Developed using JSHOP2</a:t>
            </a:r>
            <a:endParaRPr b="1" sz="1200">
              <a:solidFill>
                <a:schemeClr val="lt1"/>
              </a:solidFill>
            </a:endParaRPr>
          </a:p>
          <a:p>
            <a:pPr indent="-304800" lvl="0" marL="457200" rtl="0" algn="l">
              <a:spcBef>
                <a:spcPts val="0"/>
              </a:spcBef>
              <a:spcAft>
                <a:spcPts val="0"/>
              </a:spcAft>
              <a:buSzPts val="1200"/>
              <a:buAutoNum type="arabicPeriod"/>
            </a:pPr>
            <a:r>
              <a:rPr b="1" lang="en" sz="1200">
                <a:solidFill>
                  <a:schemeClr val="lt1"/>
                </a:solidFill>
              </a:rPr>
              <a:t>SIMPLE MISSION</a:t>
            </a:r>
            <a:endParaRPr b="1" sz="1200">
              <a:solidFill>
                <a:schemeClr val="lt1"/>
              </a:solidFill>
            </a:endParaRPr>
          </a:p>
          <a:p>
            <a:pPr indent="-304800" lvl="0" marL="457200" rtl="0" algn="l">
              <a:spcBef>
                <a:spcPts val="0"/>
              </a:spcBef>
              <a:spcAft>
                <a:spcPts val="0"/>
              </a:spcAft>
              <a:buSzPts val="1200"/>
              <a:buAutoNum type="arabicPeriod"/>
            </a:pPr>
            <a:r>
              <a:rPr b="1" lang="en" sz="1200">
                <a:solidFill>
                  <a:schemeClr val="lt1"/>
                </a:solidFill>
              </a:rPr>
              <a:t>GRID</a:t>
            </a:r>
            <a:endParaRPr b="1" sz="1200">
              <a:solidFill>
                <a:schemeClr val="lt1"/>
              </a:solidFill>
            </a:endParaRPr>
          </a:p>
          <a:p>
            <a:pPr indent="-304800" lvl="0" marL="457200" rtl="0" algn="l">
              <a:spcBef>
                <a:spcPts val="0"/>
              </a:spcBef>
              <a:spcAft>
                <a:spcPts val="0"/>
              </a:spcAft>
              <a:buSzPts val="1200"/>
              <a:buAutoNum type="arabicPeriod"/>
            </a:pPr>
            <a:r>
              <a:rPr b="1" lang="en" sz="1200">
                <a:solidFill>
                  <a:schemeClr val="lt1"/>
                </a:solidFill>
              </a:rPr>
              <a:t>HIERARCHICAL TASK NETWORK</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Sail</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Collision Detection</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Go to the next position</a:t>
            </a:r>
            <a:endParaRPr b="1" sz="1200">
              <a:solidFill>
                <a:schemeClr val="lt1"/>
              </a:solidFill>
            </a:endParaRPr>
          </a:p>
          <a:p>
            <a:pPr indent="-304800" lvl="1" marL="914400" rtl="0" algn="l">
              <a:spcBef>
                <a:spcPts val="0"/>
              </a:spcBef>
              <a:spcAft>
                <a:spcPts val="0"/>
              </a:spcAft>
              <a:buSzPts val="1200"/>
              <a:buAutoNum type="alphaLcPeriod"/>
            </a:pPr>
            <a:r>
              <a:rPr b="1" lang="en" sz="1200"/>
              <a:t>Avoid according to </a:t>
            </a:r>
            <a:br>
              <a:rPr b="1" lang="en" sz="1200"/>
            </a:br>
            <a:r>
              <a:rPr b="1" lang="en" sz="1200"/>
              <a:t>the COLREGs</a:t>
            </a:r>
            <a:endParaRPr b="1" sz="1200"/>
          </a:p>
        </p:txBody>
      </p:sp>
      <p:pic>
        <p:nvPicPr>
          <p:cNvPr id="409" name="Google Shape;409;p37"/>
          <p:cNvPicPr preferRelativeResize="0"/>
          <p:nvPr/>
        </p:nvPicPr>
        <p:blipFill>
          <a:blip r:embed="rId3">
            <a:alphaModFix/>
          </a:blip>
          <a:stretch>
            <a:fillRect/>
          </a:stretch>
        </p:blipFill>
        <p:spPr>
          <a:xfrm>
            <a:off x="5109341" y="482313"/>
            <a:ext cx="2392775" cy="3636675"/>
          </a:xfrm>
          <a:prstGeom prst="rect">
            <a:avLst/>
          </a:prstGeom>
          <a:noFill/>
          <a:ln>
            <a:noFill/>
          </a:ln>
        </p:spPr>
      </p:pic>
      <p:pic>
        <p:nvPicPr>
          <p:cNvPr id="410" name="Google Shape;410;p37"/>
          <p:cNvPicPr preferRelativeResize="0"/>
          <p:nvPr/>
        </p:nvPicPr>
        <p:blipFill>
          <a:blip r:embed="rId4">
            <a:alphaModFix/>
          </a:blip>
          <a:stretch>
            <a:fillRect/>
          </a:stretch>
        </p:blipFill>
        <p:spPr>
          <a:xfrm>
            <a:off x="6501525" y="246150"/>
            <a:ext cx="1985575" cy="780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14" name="Shape 414"/>
        <p:cNvGrpSpPr/>
        <p:nvPr/>
      </p:nvGrpSpPr>
      <p:grpSpPr>
        <a:xfrm>
          <a:off x="0" y="0"/>
          <a:ext cx="0" cy="0"/>
          <a:chOff x="0" y="0"/>
          <a:chExt cx="0" cy="0"/>
        </a:xfrm>
      </p:grpSpPr>
      <p:sp>
        <p:nvSpPr>
          <p:cNvPr id="415" name="Google Shape;415;p38"/>
          <p:cNvSpPr txBox="1"/>
          <p:nvPr>
            <p:ph type="title"/>
          </p:nvPr>
        </p:nvSpPr>
        <p:spPr>
          <a:xfrm>
            <a:off x="549600" y="361375"/>
            <a:ext cx="25134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a:t>
            </a:r>
            <a:endParaRPr/>
          </a:p>
        </p:txBody>
      </p:sp>
      <p:sp>
        <p:nvSpPr>
          <p:cNvPr id="416" name="Google Shape;416;p38"/>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17" name="Google Shape;417;p38"/>
          <p:cNvSpPr/>
          <p:nvPr/>
        </p:nvSpPr>
        <p:spPr>
          <a:xfrm>
            <a:off x="4045675" y="176200"/>
            <a:ext cx="4520100" cy="42489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txBox="1"/>
          <p:nvPr>
            <p:ph idx="1" type="body"/>
          </p:nvPr>
        </p:nvSpPr>
        <p:spPr>
          <a:xfrm>
            <a:off x="549600" y="1200150"/>
            <a:ext cx="3441900" cy="3107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AutoNum type="arabicPeriod"/>
            </a:pPr>
            <a:r>
              <a:rPr b="1" lang="en" sz="1200">
                <a:solidFill>
                  <a:schemeClr val="lt1"/>
                </a:solidFill>
              </a:rPr>
              <a:t>LOCAL GUIDANCE SYSTEM</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Avoid head-on collision situations</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COLREGs-Compliant</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Based on HTN</a:t>
            </a:r>
            <a:endParaRPr b="1" sz="1200">
              <a:solidFill>
                <a:schemeClr val="lt1"/>
              </a:solidFill>
            </a:endParaRPr>
          </a:p>
          <a:p>
            <a:pPr indent="-304800" lvl="2" marL="1371600" rtl="0" algn="l">
              <a:spcBef>
                <a:spcPts val="0"/>
              </a:spcBef>
              <a:spcAft>
                <a:spcPts val="0"/>
              </a:spcAft>
              <a:buSzPts val="1200"/>
              <a:buAutoNum type="romanLcPeriod"/>
            </a:pPr>
            <a:r>
              <a:rPr b="1" lang="en" sz="1200">
                <a:solidFill>
                  <a:schemeClr val="lt1"/>
                </a:solidFill>
              </a:rPr>
              <a:t>Developed using JSHOP2</a:t>
            </a:r>
            <a:endParaRPr b="1" sz="1200">
              <a:solidFill>
                <a:schemeClr val="lt1"/>
              </a:solidFill>
            </a:endParaRPr>
          </a:p>
          <a:p>
            <a:pPr indent="-304800" lvl="0" marL="457200" rtl="0" algn="l">
              <a:spcBef>
                <a:spcPts val="0"/>
              </a:spcBef>
              <a:spcAft>
                <a:spcPts val="0"/>
              </a:spcAft>
              <a:buSzPts val="1200"/>
              <a:buAutoNum type="arabicPeriod"/>
            </a:pPr>
            <a:r>
              <a:rPr b="1" lang="en" sz="1200">
                <a:solidFill>
                  <a:schemeClr val="lt1"/>
                </a:solidFill>
              </a:rPr>
              <a:t>SIMPLE MISSION</a:t>
            </a:r>
            <a:endParaRPr b="1" sz="1200">
              <a:solidFill>
                <a:schemeClr val="lt1"/>
              </a:solidFill>
            </a:endParaRPr>
          </a:p>
          <a:p>
            <a:pPr indent="-304800" lvl="0" marL="457200" rtl="0" algn="l">
              <a:spcBef>
                <a:spcPts val="0"/>
              </a:spcBef>
              <a:spcAft>
                <a:spcPts val="0"/>
              </a:spcAft>
              <a:buSzPts val="1200"/>
              <a:buAutoNum type="arabicPeriod"/>
            </a:pPr>
            <a:r>
              <a:rPr b="1" lang="en" sz="1200">
                <a:solidFill>
                  <a:schemeClr val="lt1"/>
                </a:solidFill>
              </a:rPr>
              <a:t>GRID</a:t>
            </a:r>
            <a:endParaRPr b="1" sz="1200">
              <a:solidFill>
                <a:schemeClr val="lt1"/>
              </a:solidFill>
            </a:endParaRPr>
          </a:p>
          <a:p>
            <a:pPr indent="-304800" lvl="0" marL="457200" rtl="0" algn="l">
              <a:spcBef>
                <a:spcPts val="0"/>
              </a:spcBef>
              <a:spcAft>
                <a:spcPts val="0"/>
              </a:spcAft>
              <a:buSzPts val="1200"/>
              <a:buAutoNum type="arabicPeriod"/>
            </a:pPr>
            <a:r>
              <a:rPr b="1" lang="en" sz="1200">
                <a:solidFill>
                  <a:schemeClr val="lt1"/>
                </a:solidFill>
              </a:rPr>
              <a:t>HIERARCHICAL TASK NETWORK</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Sail</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Collision Detection</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Go to the next position</a:t>
            </a:r>
            <a:endParaRPr b="1" sz="1200">
              <a:solidFill>
                <a:schemeClr val="lt1"/>
              </a:solidFill>
            </a:endParaRPr>
          </a:p>
          <a:p>
            <a:pPr indent="-304800" lvl="1" marL="914400" rtl="0" algn="l">
              <a:spcBef>
                <a:spcPts val="0"/>
              </a:spcBef>
              <a:spcAft>
                <a:spcPts val="0"/>
              </a:spcAft>
              <a:buSzPts val="1200"/>
              <a:buAutoNum type="alphaLcPeriod"/>
            </a:pPr>
            <a:r>
              <a:rPr b="1" lang="en" sz="1200"/>
              <a:t>Avoid according to </a:t>
            </a:r>
            <a:br>
              <a:rPr b="1" lang="en" sz="1200"/>
            </a:br>
            <a:r>
              <a:rPr b="1" lang="en" sz="1200"/>
              <a:t>the COLREGs</a:t>
            </a:r>
            <a:endParaRPr b="1" sz="1200"/>
          </a:p>
        </p:txBody>
      </p:sp>
      <p:pic>
        <p:nvPicPr>
          <p:cNvPr id="419" name="Google Shape;419;p38"/>
          <p:cNvPicPr preferRelativeResize="0"/>
          <p:nvPr/>
        </p:nvPicPr>
        <p:blipFill>
          <a:blip r:embed="rId3">
            <a:alphaModFix/>
          </a:blip>
          <a:stretch>
            <a:fillRect/>
          </a:stretch>
        </p:blipFill>
        <p:spPr>
          <a:xfrm>
            <a:off x="6501525" y="246150"/>
            <a:ext cx="1985575" cy="780050"/>
          </a:xfrm>
          <a:prstGeom prst="rect">
            <a:avLst/>
          </a:prstGeom>
          <a:noFill/>
          <a:ln>
            <a:noFill/>
          </a:ln>
        </p:spPr>
      </p:pic>
      <p:pic>
        <p:nvPicPr>
          <p:cNvPr id="420" name="Google Shape;420;p38"/>
          <p:cNvPicPr preferRelativeResize="0"/>
          <p:nvPr/>
        </p:nvPicPr>
        <p:blipFill>
          <a:blip r:embed="rId4">
            <a:alphaModFix/>
          </a:blip>
          <a:stretch>
            <a:fillRect/>
          </a:stretch>
        </p:blipFill>
        <p:spPr>
          <a:xfrm>
            <a:off x="5279375" y="353311"/>
            <a:ext cx="2052700" cy="3894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4" name="Shape 424"/>
        <p:cNvGrpSpPr/>
        <p:nvPr/>
      </p:nvGrpSpPr>
      <p:grpSpPr>
        <a:xfrm>
          <a:off x="0" y="0"/>
          <a:ext cx="0" cy="0"/>
          <a:chOff x="0" y="0"/>
          <a:chExt cx="0" cy="0"/>
        </a:xfrm>
      </p:grpSpPr>
      <p:sp>
        <p:nvSpPr>
          <p:cNvPr id="425" name="Google Shape;425;p39"/>
          <p:cNvSpPr txBox="1"/>
          <p:nvPr>
            <p:ph type="title"/>
          </p:nvPr>
        </p:nvSpPr>
        <p:spPr>
          <a:xfrm>
            <a:off x="549600" y="361375"/>
            <a:ext cx="25134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a:t>
            </a:r>
            <a:endParaRPr/>
          </a:p>
        </p:txBody>
      </p:sp>
      <p:sp>
        <p:nvSpPr>
          <p:cNvPr id="426" name="Google Shape;426;p39"/>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7" name="Google Shape;427;p39"/>
          <p:cNvSpPr/>
          <p:nvPr/>
        </p:nvSpPr>
        <p:spPr>
          <a:xfrm>
            <a:off x="4045675" y="176200"/>
            <a:ext cx="4520100" cy="42489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ph idx="1" type="body"/>
          </p:nvPr>
        </p:nvSpPr>
        <p:spPr>
          <a:xfrm>
            <a:off x="549600" y="1200150"/>
            <a:ext cx="3441900" cy="3107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AutoNum type="arabicPeriod"/>
            </a:pPr>
            <a:r>
              <a:rPr b="1" lang="en" sz="1200">
                <a:solidFill>
                  <a:schemeClr val="lt1"/>
                </a:solidFill>
              </a:rPr>
              <a:t>LOCAL GUIDANCE SYSTEM</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Avoid head-on collision situations</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COLREGs-Compliant</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Based on HTN</a:t>
            </a:r>
            <a:endParaRPr b="1" sz="1200">
              <a:solidFill>
                <a:schemeClr val="lt1"/>
              </a:solidFill>
            </a:endParaRPr>
          </a:p>
          <a:p>
            <a:pPr indent="-304800" lvl="2" marL="1371600" rtl="0" algn="l">
              <a:spcBef>
                <a:spcPts val="0"/>
              </a:spcBef>
              <a:spcAft>
                <a:spcPts val="0"/>
              </a:spcAft>
              <a:buSzPts val="1200"/>
              <a:buAutoNum type="romanLcPeriod"/>
            </a:pPr>
            <a:r>
              <a:rPr b="1" lang="en" sz="1200">
                <a:solidFill>
                  <a:schemeClr val="lt1"/>
                </a:solidFill>
              </a:rPr>
              <a:t>Developed using JSHOP2</a:t>
            </a:r>
            <a:endParaRPr b="1" sz="1200">
              <a:solidFill>
                <a:schemeClr val="lt1"/>
              </a:solidFill>
            </a:endParaRPr>
          </a:p>
          <a:p>
            <a:pPr indent="-304800" lvl="0" marL="457200" rtl="0" algn="l">
              <a:spcBef>
                <a:spcPts val="0"/>
              </a:spcBef>
              <a:spcAft>
                <a:spcPts val="0"/>
              </a:spcAft>
              <a:buSzPts val="1200"/>
              <a:buAutoNum type="arabicPeriod"/>
            </a:pPr>
            <a:r>
              <a:rPr b="1" lang="en" sz="1200">
                <a:solidFill>
                  <a:schemeClr val="lt1"/>
                </a:solidFill>
              </a:rPr>
              <a:t>SIMPLE MISSION</a:t>
            </a:r>
            <a:endParaRPr b="1" sz="1200">
              <a:solidFill>
                <a:schemeClr val="lt1"/>
              </a:solidFill>
            </a:endParaRPr>
          </a:p>
          <a:p>
            <a:pPr indent="-304800" lvl="0" marL="457200" rtl="0" algn="l">
              <a:spcBef>
                <a:spcPts val="0"/>
              </a:spcBef>
              <a:spcAft>
                <a:spcPts val="0"/>
              </a:spcAft>
              <a:buSzPts val="1200"/>
              <a:buAutoNum type="arabicPeriod"/>
            </a:pPr>
            <a:r>
              <a:rPr b="1" lang="en" sz="1200">
                <a:solidFill>
                  <a:schemeClr val="lt1"/>
                </a:solidFill>
              </a:rPr>
              <a:t>GRID</a:t>
            </a:r>
            <a:endParaRPr b="1" sz="1200">
              <a:solidFill>
                <a:schemeClr val="lt1"/>
              </a:solidFill>
            </a:endParaRPr>
          </a:p>
          <a:p>
            <a:pPr indent="-304800" lvl="0" marL="457200" rtl="0" algn="l">
              <a:spcBef>
                <a:spcPts val="0"/>
              </a:spcBef>
              <a:spcAft>
                <a:spcPts val="0"/>
              </a:spcAft>
              <a:buSzPts val="1200"/>
              <a:buAutoNum type="arabicPeriod"/>
            </a:pPr>
            <a:r>
              <a:rPr b="1" lang="en" sz="1200">
                <a:solidFill>
                  <a:schemeClr val="lt1"/>
                </a:solidFill>
              </a:rPr>
              <a:t>HIERARCHICAL TASK NETWORK</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Sail</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Collision Detection</a:t>
            </a:r>
            <a:endParaRPr b="1" sz="1200">
              <a:solidFill>
                <a:schemeClr val="lt1"/>
              </a:solidFill>
            </a:endParaRPr>
          </a:p>
          <a:p>
            <a:pPr indent="-304800" lvl="1" marL="914400" rtl="0" algn="l">
              <a:spcBef>
                <a:spcPts val="0"/>
              </a:spcBef>
              <a:spcAft>
                <a:spcPts val="0"/>
              </a:spcAft>
              <a:buSzPts val="1200"/>
              <a:buAutoNum type="alphaLcPeriod"/>
            </a:pPr>
            <a:r>
              <a:rPr b="1" lang="en" sz="1200">
                <a:solidFill>
                  <a:schemeClr val="lt1"/>
                </a:solidFill>
              </a:rPr>
              <a:t>Go to the next position</a:t>
            </a:r>
            <a:endParaRPr b="1" sz="1200">
              <a:solidFill>
                <a:schemeClr val="lt1"/>
              </a:solidFill>
            </a:endParaRPr>
          </a:p>
          <a:p>
            <a:pPr indent="-304800" lvl="1" marL="914400" rtl="0" algn="l">
              <a:spcBef>
                <a:spcPts val="0"/>
              </a:spcBef>
              <a:spcAft>
                <a:spcPts val="0"/>
              </a:spcAft>
              <a:buSzPts val="1200"/>
              <a:buAutoNum type="alphaLcPeriod"/>
            </a:pPr>
            <a:r>
              <a:rPr b="1" lang="en" sz="1200"/>
              <a:t>Avoid according to </a:t>
            </a:r>
            <a:br>
              <a:rPr b="1" lang="en" sz="1200"/>
            </a:br>
            <a:r>
              <a:rPr b="1" lang="en" sz="1200"/>
              <a:t>the COLREGs</a:t>
            </a:r>
            <a:endParaRPr b="1" sz="1200"/>
          </a:p>
        </p:txBody>
      </p:sp>
      <p:pic>
        <p:nvPicPr>
          <p:cNvPr id="429" name="Google Shape;429;p39"/>
          <p:cNvPicPr preferRelativeResize="0"/>
          <p:nvPr/>
        </p:nvPicPr>
        <p:blipFill>
          <a:blip r:embed="rId3">
            <a:alphaModFix/>
          </a:blip>
          <a:stretch>
            <a:fillRect/>
          </a:stretch>
        </p:blipFill>
        <p:spPr>
          <a:xfrm>
            <a:off x="4041175" y="179425"/>
            <a:ext cx="4513798" cy="42394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33" name="Shape 433"/>
        <p:cNvGrpSpPr/>
        <p:nvPr/>
      </p:nvGrpSpPr>
      <p:grpSpPr>
        <a:xfrm>
          <a:off x="0" y="0"/>
          <a:ext cx="0" cy="0"/>
          <a:chOff x="0" y="0"/>
          <a:chExt cx="0" cy="0"/>
        </a:xfrm>
      </p:grpSpPr>
      <p:sp>
        <p:nvSpPr>
          <p:cNvPr id="434" name="Google Shape;434;p40"/>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a:t>
            </a:r>
            <a:endParaRPr/>
          </a:p>
        </p:txBody>
      </p:sp>
      <p:sp>
        <p:nvSpPr>
          <p:cNvPr id="435" name="Google Shape;435;p40"/>
          <p:cNvSpPr/>
          <p:nvPr/>
        </p:nvSpPr>
        <p:spPr>
          <a:xfrm>
            <a:off x="-100" y="989400"/>
            <a:ext cx="9144000" cy="360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txBox="1"/>
          <p:nvPr>
            <p:ph idx="1" type="body"/>
          </p:nvPr>
        </p:nvSpPr>
        <p:spPr>
          <a:xfrm>
            <a:off x="549600" y="1200150"/>
            <a:ext cx="36390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solidFill>
                  <a:srgbClr val="000000"/>
                </a:solidFill>
              </a:rPr>
              <a:t>SIMPLE MISSION</a:t>
            </a:r>
            <a:endParaRPr sz="1200">
              <a:solidFill>
                <a:srgbClr val="000000"/>
              </a:solidFill>
            </a:endParaRPr>
          </a:p>
          <a:p>
            <a:pPr indent="0" lvl="0" marL="0" rtl="0" algn="l">
              <a:spcBef>
                <a:spcPts val="600"/>
              </a:spcBef>
              <a:spcAft>
                <a:spcPts val="0"/>
              </a:spcAft>
              <a:buClr>
                <a:schemeClr val="dk1"/>
              </a:buClr>
              <a:buSzPts val="1100"/>
              <a:buFont typeface="Arial"/>
              <a:buNone/>
            </a:pPr>
            <a:r>
              <a:rPr lang="en" sz="1200">
                <a:solidFill>
                  <a:srgbClr val="000000"/>
                </a:solidFill>
              </a:rPr>
              <a:t>Go ahead and stops when reached predefined end points.</a:t>
            </a:r>
            <a:endParaRPr>
              <a:solidFill>
                <a:srgbClr val="000000"/>
              </a:solidFill>
            </a:endParaRPr>
          </a:p>
        </p:txBody>
      </p:sp>
      <p:sp>
        <p:nvSpPr>
          <p:cNvPr id="437" name="Google Shape;437;p40"/>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38" name="Google Shape;438;p40"/>
          <p:cNvPicPr preferRelativeResize="0"/>
          <p:nvPr/>
        </p:nvPicPr>
        <p:blipFill>
          <a:blip r:embed="rId3">
            <a:alphaModFix/>
          </a:blip>
          <a:stretch>
            <a:fillRect/>
          </a:stretch>
        </p:blipFill>
        <p:spPr>
          <a:xfrm>
            <a:off x="835113" y="2358175"/>
            <a:ext cx="3067968" cy="1690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42" name="Shape 442"/>
        <p:cNvGrpSpPr/>
        <p:nvPr/>
      </p:nvGrpSpPr>
      <p:grpSpPr>
        <a:xfrm>
          <a:off x="0" y="0"/>
          <a:ext cx="0" cy="0"/>
          <a:chOff x="0" y="0"/>
          <a:chExt cx="0" cy="0"/>
        </a:xfrm>
      </p:grpSpPr>
      <p:sp>
        <p:nvSpPr>
          <p:cNvPr id="443" name="Google Shape;443;p41"/>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a:t>
            </a:r>
            <a:endParaRPr/>
          </a:p>
        </p:txBody>
      </p:sp>
      <p:sp>
        <p:nvSpPr>
          <p:cNvPr id="444" name="Google Shape;444;p41"/>
          <p:cNvSpPr/>
          <p:nvPr/>
        </p:nvSpPr>
        <p:spPr>
          <a:xfrm>
            <a:off x="-100" y="989400"/>
            <a:ext cx="9144000" cy="360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1"/>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46" name="Google Shape;446;p41"/>
          <p:cNvPicPr preferRelativeResize="0"/>
          <p:nvPr/>
        </p:nvPicPr>
        <p:blipFill>
          <a:blip r:embed="rId3">
            <a:alphaModFix/>
          </a:blip>
          <a:stretch>
            <a:fillRect/>
          </a:stretch>
        </p:blipFill>
        <p:spPr>
          <a:xfrm>
            <a:off x="1494350" y="2278400"/>
            <a:ext cx="2209800" cy="1352550"/>
          </a:xfrm>
          <a:prstGeom prst="rect">
            <a:avLst/>
          </a:prstGeom>
          <a:noFill/>
          <a:ln>
            <a:noFill/>
          </a:ln>
        </p:spPr>
      </p:pic>
      <p:sp>
        <p:nvSpPr>
          <p:cNvPr id="447" name="Google Shape;447;p41"/>
          <p:cNvSpPr txBox="1"/>
          <p:nvPr>
            <p:ph idx="1" type="body"/>
          </p:nvPr>
        </p:nvSpPr>
        <p:spPr>
          <a:xfrm>
            <a:off x="549600" y="1200150"/>
            <a:ext cx="36390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solidFill>
                  <a:srgbClr val="000000"/>
                </a:solidFill>
              </a:rPr>
              <a:t>JSHOP 2 Output</a:t>
            </a:r>
            <a:endParaRPr sz="1200">
              <a:solidFill>
                <a:srgbClr val="000000"/>
              </a:solidFill>
            </a:endParaRPr>
          </a:p>
          <a:p>
            <a:pPr indent="0" lvl="0" marL="0" rtl="0" algn="l">
              <a:spcBef>
                <a:spcPts val="600"/>
              </a:spcBef>
              <a:spcAft>
                <a:spcPts val="0"/>
              </a:spcAft>
              <a:buClr>
                <a:schemeClr val="dk1"/>
              </a:buClr>
              <a:buSzPts val="1100"/>
              <a:buFont typeface="Arial"/>
              <a:buNone/>
            </a:pPr>
            <a:r>
              <a:rPr lang="en" sz="1200">
                <a:solidFill>
                  <a:srgbClr val="000000"/>
                </a:solidFill>
              </a:rPr>
              <a:t>Defined plan.</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USV_SIM (Simulated Environment for Unmanned Surface Vehicles )</a:t>
            </a:r>
            <a:endParaRPr/>
          </a:p>
        </p:txBody>
      </p:sp>
      <p:sp>
        <p:nvSpPr>
          <p:cNvPr id="122" name="Google Shape;122;p15"/>
          <p:cNvSpPr txBox="1"/>
          <p:nvPr>
            <p:ph idx="2" type="body"/>
          </p:nvPr>
        </p:nvSpPr>
        <p:spPr>
          <a:xfrm>
            <a:off x="4407602" y="1200150"/>
            <a:ext cx="36390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FFFFFF"/>
                </a:solidFill>
              </a:rPr>
              <a:t>EDIT IN POWERPOINT®</a:t>
            </a:r>
            <a:endParaRPr sz="1200">
              <a:solidFill>
                <a:srgbClr val="FFFFFF"/>
              </a:solidFill>
            </a:endParaRPr>
          </a:p>
          <a:p>
            <a:pPr indent="0" lvl="0" marL="0" rtl="0" algn="l">
              <a:spcBef>
                <a:spcPts val="600"/>
              </a:spcBef>
              <a:spcAft>
                <a:spcPts val="0"/>
              </a:spcAft>
              <a:buNone/>
            </a:pPr>
            <a:r>
              <a:rPr lang="en" sz="1200">
                <a:solidFill>
                  <a:srgbClr val="FFFFFF"/>
                </a:solidFill>
              </a:rPr>
              <a:t>Click on the button under the presentation preview that says </a:t>
            </a:r>
            <a:r>
              <a:rPr b="1" lang="en" sz="1200">
                <a:solidFill>
                  <a:srgbClr val="FFFFFF"/>
                </a:solidFill>
              </a:rPr>
              <a:t>"Download as PowerPoint template"</a:t>
            </a:r>
            <a:r>
              <a:rPr lang="en" sz="1200">
                <a:solidFill>
                  <a:srgbClr val="FFFFFF"/>
                </a:solidFill>
              </a:rPr>
              <a:t>. You will get a .pptx file that you can edit in PowerPoint. </a:t>
            </a:r>
            <a:endParaRPr sz="1200">
              <a:solidFill>
                <a:srgbClr val="FFFFFF"/>
              </a:solidFill>
            </a:endParaRPr>
          </a:p>
          <a:p>
            <a:pPr indent="0" lvl="0" marL="0" rtl="0" algn="l">
              <a:spcBef>
                <a:spcPts val="600"/>
              </a:spcBef>
              <a:spcAft>
                <a:spcPts val="0"/>
              </a:spcAft>
              <a:buNone/>
            </a:pPr>
            <a:r>
              <a:rPr lang="en" sz="1200">
                <a:solidFill>
                  <a:srgbClr val="FFFFFF"/>
                </a:solidFill>
              </a:rPr>
              <a:t>Remember to download and install the fonts used in this presentation (you’ll find the links to the font files needed in the </a:t>
            </a:r>
            <a:r>
              <a:rPr lang="en" sz="1200" u="sng">
                <a:solidFill>
                  <a:srgbClr val="FFFFFF"/>
                </a:solidFill>
                <a:hlinkClick/>
              </a:rPr>
              <a:t>Presentation design slide</a:t>
            </a:r>
            <a:r>
              <a:rPr lang="en" sz="1200">
                <a:solidFill>
                  <a:srgbClr val="FFFFFF"/>
                </a:solidFill>
              </a:rPr>
              <a:t>)</a:t>
            </a:r>
            <a:endParaRPr sz="1200">
              <a:solidFill>
                <a:srgbClr val="FFFFFF"/>
              </a:solidFill>
            </a:endParaRPr>
          </a:p>
          <a:p>
            <a:pPr indent="0" lvl="0" marL="0" rtl="0" algn="l">
              <a:spcBef>
                <a:spcPts val="600"/>
              </a:spcBef>
              <a:spcAft>
                <a:spcPts val="0"/>
              </a:spcAft>
              <a:buClr>
                <a:schemeClr val="dk1"/>
              </a:buClr>
              <a:buSzPts val="1100"/>
              <a:buFont typeface="Arial"/>
              <a:buNone/>
            </a:pPr>
            <a:r>
              <a:t/>
            </a:r>
            <a:endParaRPr b="1" sz="1200">
              <a:solidFill>
                <a:srgbClr val="FFFFFF"/>
              </a:solidFill>
            </a:endParaRPr>
          </a:p>
        </p:txBody>
      </p:sp>
      <p:sp>
        <p:nvSpPr>
          <p:cNvPr id="123" name="Google Shape;123;p15"/>
          <p:cNvSpPr txBox="1"/>
          <p:nvPr>
            <p:ph idx="1" type="body"/>
          </p:nvPr>
        </p:nvSpPr>
        <p:spPr>
          <a:xfrm>
            <a:off x="549600" y="1200150"/>
            <a:ext cx="36390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solidFill>
                  <a:srgbClr val="FFFFFF"/>
                </a:solidFill>
              </a:rPr>
              <a:t>EDIT IN GOOGLE SLIDES</a:t>
            </a:r>
            <a:endParaRPr sz="1200">
              <a:solidFill>
                <a:srgbClr val="FFFFFF"/>
              </a:solidFill>
            </a:endParaRPr>
          </a:p>
          <a:p>
            <a:pPr indent="0" lvl="0" marL="0" rtl="0" algn="l">
              <a:spcBef>
                <a:spcPts val="600"/>
              </a:spcBef>
              <a:spcAft>
                <a:spcPts val="0"/>
              </a:spcAft>
              <a:buClr>
                <a:schemeClr val="dk1"/>
              </a:buClr>
              <a:buSzPts val="1100"/>
              <a:buFont typeface="Arial"/>
              <a:buNone/>
            </a:pPr>
            <a:r>
              <a:rPr lang="en" sz="1200">
                <a:solidFill>
                  <a:srgbClr val="FFFFFF"/>
                </a:solidFill>
              </a:rPr>
              <a:t>Click on the button under the presentation preview that says </a:t>
            </a:r>
            <a:r>
              <a:rPr b="1" lang="en" sz="1200">
                <a:solidFill>
                  <a:srgbClr val="FFFFFF"/>
                </a:solidFill>
              </a:rPr>
              <a:t>"Use as Google Slides Theme"</a:t>
            </a:r>
            <a:r>
              <a:rPr lang="en" sz="1200">
                <a:solidFill>
                  <a:srgbClr val="FFFFFF"/>
                </a:solidFill>
              </a:rPr>
              <a:t>.</a:t>
            </a:r>
            <a:endParaRPr sz="1200">
              <a:solidFill>
                <a:srgbClr val="FFFFFF"/>
              </a:solidFill>
            </a:endParaRPr>
          </a:p>
          <a:p>
            <a:pPr indent="0" lvl="0" marL="0" rtl="0" algn="l">
              <a:spcBef>
                <a:spcPts val="600"/>
              </a:spcBef>
              <a:spcAft>
                <a:spcPts val="0"/>
              </a:spcAft>
              <a:buClr>
                <a:schemeClr val="dk1"/>
              </a:buClr>
              <a:buSzPts val="1100"/>
              <a:buFont typeface="Arial"/>
              <a:buNone/>
            </a:pPr>
            <a:r>
              <a:rPr lang="en" sz="1200">
                <a:solidFill>
                  <a:srgbClr val="FFFFFF"/>
                </a:solidFill>
              </a:rPr>
              <a:t>You will get a copy of this document on your Google Drive and will be able to edit, add or delete slides.</a:t>
            </a:r>
            <a:endParaRPr sz="1200">
              <a:solidFill>
                <a:srgbClr val="FFFFFF"/>
              </a:solidFill>
            </a:endParaRPr>
          </a:p>
          <a:p>
            <a:pPr indent="0" lvl="0" marL="0" rtl="0" algn="l">
              <a:spcBef>
                <a:spcPts val="600"/>
              </a:spcBef>
              <a:spcAft>
                <a:spcPts val="0"/>
              </a:spcAft>
              <a:buClr>
                <a:schemeClr val="dk1"/>
              </a:buClr>
              <a:buSzPts val="1100"/>
              <a:buFont typeface="Arial"/>
              <a:buNone/>
            </a:pPr>
            <a:r>
              <a:rPr b="1" lang="en" sz="1200">
                <a:solidFill>
                  <a:srgbClr val="FFFFFF"/>
                </a:solidFill>
              </a:rPr>
              <a:t>You have to be signed in to your Google account.</a:t>
            </a:r>
            <a:endParaRPr>
              <a:solidFill>
                <a:srgbClr val="FFFFFF"/>
              </a:solidFill>
            </a:endParaRPr>
          </a:p>
        </p:txBody>
      </p:sp>
      <p:sp>
        <p:nvSpPr>
          <p:cNvPr id="124" name="Google Shape;124;p15"/>
          <p:cNvSpPr txBox="1"/>
          <p:nvPr>
            <p:ph idx="2" type="body"/>
          </p:nvPr>
        </p:nvSpPr>
        <p:spPr>
          <a:xfrm>
            <a:off x="457200" y="3143925"/>
            <a:ext cx="7497000" cy="114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200">
                <a:solidFill>
                  <a:srgbClr val="F55C21"/>
                </a:solidFill>
              </a:rPr>
              <a:t>More info on how to use this template at </a:t>
            </a:r>
            <a:r>
              <a:rPr b="1" lang="en" sz="1200" u="sng">
                <a:solidFill>
                  <a:srgbClr val="F55C21"/>
                </a:solidFill>
                <a:hlinkClick r:id="rId3"/>
              </a:rPr>
              <a:t>www.slidescarnival.com/help-use-presentation-template</a:t>
            </a:r>
            <a:endParaRPr b="1" sz="1200">
              <a:solidFill>
                <a:srgbClr val="F55C21"/>
              </a:solidFill>
            </a:endParaRPr>
          </a:p>
          <a:p>
            <a:pPr indent="0" lvl="0" marL="0" rtl="0" algn="l">
              <a:spcBef>
                <a:spcPts val="1000"/>
              </a:spcBef>
              <a:spcAft>
                <a:spcPts val="0"/>
              </a:spcAft>
              <a:buClr>
                <a:schemeClr val="dk1"/>
              </a:buClr>
              <a:buSzPts val="1100"/>
              <a:buFont typeface="Arial"/>
              <a:buNone/>
            </a:pPr>
            <a:r>
              <a:rPr lang="en" sz="1200">
                <a:solidFill>
                  <a:srgbClr val="F55C21"/>
                </a:solidFill>
              </a:rPr>
              <a:t>This template is free to use under </a:t>
            </a:r>
            <a:r>
              <a:rPr lang="en" sz="1200" u="sng">
                <a:solidFill>
                  <a:srgbClr val="F55C21"/>
                </a:solidFill>
                <a:hlinkClick r:id="rId4"/>
              </a:rPr>
              <a:t>Creative Commons Attribution license</a:t>
            </a:r>
            <a:r>
              <a:rPr lang="en" sz="1200">
                <a:solidFill>
                  <a:srgbClr val="F55C21"/>
                </a:solidFill>
              </a:rPr>
              <a:t>. You can keep the Credits slide or mention SlidesCarnival and other resources used in a slide footer.</a:t>
            </a:r>
            <a:endParaRPr sz="1200">
              <a:solidFill>
                <a:srgbClr val="F55C21"/>
              </a:solidFill>
            </a:endParaRPr>
          </a:p>
          <a:p>
            <a:pPr indent="0" lvl="0" marL="0" rtl="0" algn="l">
              <a:spcBef>
                <a:spcPts val="1000"/>
              </a:spcBef>
              <a:spcAft>
                <a:spcPts val="0"/>
              </a:spcAft>
              <a:buClr>
                <a:schemeClr val="dk1"/>
              </a:buClr>
              <a:buSzPts val="1100"/>
              <a:buFont typeface="Arial"/>
              <a:buNone/>
            </a:pPr>
            <a:r>
              <a:t/>
            </a:r>
            <a:endParaRPr sz="1200">
              <a:solidFill>
                <a:srgbClr val="F55C21"/>
              </a:solidFill>
            </a:endParaRPr>
          </a:p>
          <a:p>
            <a:pPr indent="0" lvl="0" marL="0" rtl="0" algn="l">
              <a:spcBef>
                <a:spcPts val="1000"/>
              </a:spcBef>
              <a:spcAft>
                <a:spcPts val="1000"/>
              </a:spcAft>
              <a:buNone/>
            </a:pPr>
            <a:r>
              <a:t/>
            </a:r>
            <a:endParaRPr sz="1200">
              <a:solidFill>
                <a:srgbClr val="F55C21"/>
              </a:solidFill>
            </a:endParaRPr>
          </a:p>
        </p:txBody>
      </p:sp>
      <p:sp>
        <p:nvSpPr>
          <p:cNvPr id="125" name="Google Shape;125;p15"/>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26" name="Google Shape;126;p15"/>
          <p:cNvSpPr/>
          <p:nvPr/>
        </p:nvSpPr>
        <p:spPr>
          <a:xfrm>
            <a:off x="-100" y="989400"/>
            <a:ext cx="9144000" cy="360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5"/>
          <p:cNvPicPr preferRelativeResize="0"/>
          <p:nvPr/>
        </p:nvPicPr>
        <p:blipFill>
          <a:blip r:embed="rId5">
            <a:alphaModFix/>
          </a:blip>
          <a:stretch>
            <a:fillRect/>
          </a:stretch>
        </p:blipFill>
        <p:spPr>
          <a:xfrm>
            <a:off x="549596" y="1489163"/>
            <a:ext cx="3971851" cy="2604976"/>
          </a:xfrm>
          <a:prstGeom prst="rect">
            <a:avLst/>
          </a:prstGeom>
          <a:noFill/>
          <a:ln>
            <a:noFill/>
          </a:ln>
        </p:spPr>
      </p:pic>
      <p:pic>
        <p:nvPicPr>
          <p:cNvPr id="128" name="Google Shape;128;p15"/>
          <p:cNvPicPr preferRelativeResize="0"/>
          <p:nvPr/>
        </p:nvPicPr>
        <p:blipFill>
          <a:blip r:embed="rId6">
            <a:alphaModFix/>
          </a:blip>
          <a:stretch>
            <a:fillRect/>
          </a:stretch>
        </p:blipFill>
        <p:spPr>
          <a:xfrm>
            <a:off x="4926225" y="1787863"/>
            <a:ext cx="4023826" cy="2007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2"/>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and Future Work</a:t>
            </a:r>
            <a:endParaRPr/>
          </a:p>
        </p:txBody>
      </p:sp>
      <p:sp>
        <p:nvSpPr>
          <p:cNvPr id="453" name="Google Shape;453;p42"/>
          <p:cNvSpPr txBox="1"/>
          <p:nvPr>
            <p:ph idx="2" type="body"/>
          </p:nvPr>
        </p:nvSpPr>
        <p:spPr>
          <a:xfrm>
            <a:off x="4407600" y="1200150"/>
            <a:ext cx="41175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FUTURE WORK</a:t>
            </a:r>
            <a:endParaRPr sz="1200">
              <a:solidFill>
                <a:srgbClr val="FFFFFF"/>
              </a:solidFill>
            </a:endParaRPr>
          </a:p>
          <a:p>
            <a:pPr indent="-304800" lvl="0" marL="457200" rtl="0" algn="l">
              <a:spcBef>
                <a:spcPts val="600"/>
              </a:spcBef>
              <a:spcAft>
                <a:spcPts val="0"/>
              </a:spcAft>
              <a:buSzPts val="1200"/>
              <a:buChar char="●"/>
            </a:pPr>
            <a:r>
              <a:rPr lang="en" sz="1200"/>
              <a:t>More realistic environment description based on</a:t>
            </a:r>
            <a:endParaRPr sz="1200"/>
          </a:p>
          <a:p>
            <a:pPr indent="-304800" lvl="1" marL="914400" rtl="0" algn="l">
              <a:spcBef>
                <a:spcPts val="0"/>
              </a:spcBef>
              <a:spcAft>
                <a:spcPts val="0"/>
              </a:spcAft>
              <a:buSzPts val="1200"/>
              <a:buChar char="○"/>
            </a:pPr>
            <a:r>
              <a:rPr lang="en" sz="1200"/>
              <a:t>LiDAR</a:t>
            </a:r>
            <a:endParaRPr sz="1200"/>
          </a:p>
          <a:p>
            <a:pPr indent="-304800" lvl="1" marL="914400" rtl="0" algn="l">
              <a:spcBef>
                <a:spcPts val="0"/>
              </a:spcBef>
              <a:spcAft>
                <a:spcPts val="0"/>
              </a:spcAft>
              <a:buSzPts val="1200"/>
              <a:buChar char="○"/>
            </a:pPr>
            <a:r>
              <a:rPr lang="en" sz="1200"/>
              <a:t>Roger’s work</a:t>
            </a:r>
            <a:endParaRPr sz="1200"/>
          </a:p>
          <a:p>
            <a:pPr indent="-304800" lvl="0" marL="457200" rtl="0" algn="l">
              <a:spcBef>
                <a:spcPts val="0"/>
              </a:spcBef>
              <a:spcAft>
                <a:spcPts val="0"/>
              </a:spcAft>
              <a:buSzPts val="1200"/>
              <a:buChar char="●"/>
            </a:pPr>
            <a:r>
              <a:rPr lang="en" sz="1200"/>
              <a:t>Implementation of other danger situation such as</a:t>
            </a:r>
            <a:endParaRPr sz="1200"/>
          </a:p>
          <a:p>
            <a:pPr indent="-304800" lvl="1" marL="914400" rtl="0" algn="l">
              <a:spcBef>
                <a:spcPts val="0"/>
              </a:spcBef>
              <a:spcAft>
                <a:spcPts val="0"/>
              </a:spcAft>
              <a:buSzPts val="1200"/>
              <a:buChar char="○"/>
            </a:pPr>
            <a:r>
              <a:rPr lang="en" sz="1200"/>
              <a:t>Overtaking</a:t>
            </a:r>
            <a:endParaRPr sz="1200"/>
          </a:p>
          <a:p>
            <a:pPr indent="-304800" lvl="1" marL="914400" rtl="0" algn="l">
              <a:spcBef>
                <a:spcPts val="0"/>
              </a:spcBef>
              <a:spcAft>
                <a:spcPts val="0"/>
              </a:spcAft>
              <a:buSzPts val="1200"/>
              <a:buChar char="○"/>
            </a:pPr>
            <a:r>
              <a:rPr lang="en" sz="1200"/>
              <a:t>Crossing</a:t>
            </a:r>
            <a:endParaRPr sz="1200"/>
          </a:p>
          <a:p>
            <a:pPr indent="-304800" lvl="1" marL="914400" rtl="0" algn="l">
              <a:spcBef>
                <a:spcPts val="0"/>
              </a:spcBef>
              <a:spcAft>
                <a:spcPts val="0"/>
              </a:spcAft>
              <a:buSzPts val="1200"/>
              <a:buChar char="○"/>
            </a:pPr>
            <a:r>
              <a:rPr lang="en" sz="1200"/>
              <a:t>Encounter between different types of ships</a:t>
            </a:r>
            <a:endParaRPr sz="1200"/>
          </a:p>
          <a:p>
            <a:pPr indent="-304800" lvl="1" marL="914400" rtl="0" algn="l">
              <a:spcBef>
                <a:spcPts val="0"/>
              </a:spcBef>
              <a:spcAft>
                <a:spcPts val="0"/>
              </a:spcAft>
              <a:buSzPts val="1200"/>
              <a:buChar char="○"/>
            </a:pPr>
            <a:r>
              <a:rPr lang="en" sz="1200"/>
              <a:t>Coastal proximity</a:t>
            </a:r>
            <a:endParaRPr sz="1200"/>
          </a:p>
          <a:p>
            <a:pPr indent="-304800" lvl="1" marL="914400" rtl="0" algn="l">
              <a:spcBef>
                <a:spcPts val="0"/>
              </a:spcBef>
              <a:spcAft>
                <a:spcPts val="0"/>
              </a:spcAft>
              <a:buSzPts val="1200"/>
              <a:buChar char="○"/>
            </a:pPr>
            <a:r>
              <a:rPr lang="en" sz="1200"/>
              <a:t>Narrow Channels</a:t>
            </a:r>
            <a:endParaRPr sz="1200"/>
          </a:p>
          <a:p>
            <a:pPr indent="-304800" lvl="0" marL="457200" rtl="0" algn="l">
              <a:spcBef>
                <a:spcPts val="0"/>
              </a:spcBef>
              <a:spcAft>
                <a:spcPts val="0"/>
              </a:spcAft>
              <a:buSzPts val="1200"/>
              <a:buChar char="●"/>
            </a:pPr>
            <a:r>
              <a:rPr lang="en" sz="1200"/>
              <a:t>Waypoints</a:t>
            </a:r>
            <a:endParaRPr sz="1200"/>
          </a:p>
          <a:p>
            <a:pPr indent="-304800" lvl="0" marL="457200" rtl="0" algn="l">
              <a:spcBef>
                <a:spcPts val="0"/>
              </a:spcBef>
              <a:spcAft>
                <a:spcPts val="0"/>
              </a:spcAft>
              <a:buSzPts val="1200"/>
              <a:buChar char="●"/>
            </a:pPr>
            <a:r>
              <a:rPr lang="en" sz="1200"/>
              <a:t>ROSPlan</a:t>
            </a:r>
            <a:endParaRPr sz="1200"/>
          </a:p>
          <a:p>
            <a:pPr indent="0" lvl="0" marL="0" rtl="0" algn="l">
              <a:spcBef>
                <a:spcPts val="600"/>
              </a:spcBef>
              <a:spcAft>
                <a:spcPts val="0"/>
              </a:spcAft>
              <a:buClr>
                <a:schemeClr val="dk1"/>
              </a:buClr>
              <a:buSzPts val="1100"/>
              <a:buFont typeface="Arial"/>
              <a:buNone/>
            </a:pPr>
            <a:r>
              <a:t/>
            </a:r>
            <a:endParaRPr b="1" sz="1200">
              <a:solidFill>
                <a:srgbClr val="FFFFFF"/>
              </a:solidFill>
            </a:endParaRPr>
          </a:p>
        </p:txBody>
      </p:sp>
      <p:sp>
        <p:nvSpPr>
          <p:cNvPr id="454" name="Google Shape;454;p42"/>
          <p:cNvSpPr txBox="1"/>
          <p:nvPr>
            <p:ph idx="1" type="body"/>
          </p:nvPr>
        </p:nvSpPr>
        <p:spPr>
          <a:xfrm>
            <a:off x="549600" y="1200150"/>
            <a:ext cx="36390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t>CONCLUSION</a:t>
            </a:r>
            <a:endParaRPr sz="1200">
              <a:solidFill>
                <a:srgbClr val="FFFFFF"/>
              </a:solidFill>
            </a:endParaRPr>
          </a:p>
          <a:p>
            <a:pPr indent="-304800" lvl="0" marL="457200" marR="0" rtl="0" algn="l">
              <a:lnSpc>
                <a:spcPct val="115000"/>
              </a:lnSpc>
              <a:spcBef>
                <a:spcPts val="600"/>
              </a:spcBef>
              <a:spcAft>
                <a:spcPts val="0"/>
              </a:spcAft>
              <a:buClr>
                <a:srgbClr val="F55C21"/>
              </a:buClr>
              <a:buSzPts val="1200"/>
              <a:buFont typeface="Encode Sans ExtraLight"/>
              <a:buChar char="●"/>
            </a:pPr>
            <a:r>
              <a:rPr lang="en" sz="1200"/>
              <a:t>Integration done</a:t>
            </a:r>
            <a:endParaRPr sz="1200"/>
          </a:p>
        </p:txBody>
      </p:sp>
      <p:sp>
        <p:nvSpPr>
          <p:cNvPr id="455" name="Google Shape;455;p42"/>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43"/>
          <p:cNvSpPr txBox="1"/>
          <p:nvPr>
            <p:ph idx="4294967295" type="ctrTitle"/>
          </p:nvPr>
        </p:nvSpPr>
        <p:spPr>
          <a:xfrm>
            <a:off x="2385150" y="1991850"/>
            <a:ext cx="437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F55C21"/>
                </a:solidFill>
              </a:rPr>
              <a:t>Thanks!</a:t>
            </a:r>
            <a:endParaRPr sz="6000">
              <a:solidFill>
                <a:srgbClr val="F55C21"/>
              </a:solidFill>
            </a:endParaRPr>
          </a:p>
        </p:txBody>
      </p:sp>
      <p:sp>
        <p:nvSpPr>
          <p:cNvPr id="461" name="Google Shape;461;p43"/>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44"/>
          <p:cNvSpPr txBox="1"/>
          <p:nvPr>
            <p:ph idx="4294967295" type="ctrTitle"/>
          </p:nvPr>
        </p:nvSpPr>
        <p:spPr>
          <a:xfrm>
            <a:off x="2385150" y="1991850"/>
            <a:ext cx="437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F55C21"/>
                </a:solidFill>
              </a:rPr>
              <a:t>Q&amp;A</a:t>
            </a:r>
            <a:endParaRPr sz="6000">
              <a:solidFill>
                <a:srgbClr val="F55C21"/>
              </a:solidFill>
            </a:endParaRPr>
          </a:p>
        </p:txBody>
      </p:sp>
      <p:sp>
        <p:nvSpPr>
          <p:cNvPr id="467" name="Google Shape;467;p44"/>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Convention on the International Regulations for Preventing Collisions at Sea, 1972 (COLREGs)</a:t>
            </a:r>
            <a:endParaRPr/>
          </a:p>
        </p:txBody>
      </p:sp>
      <p:sp>
        <p:nvSpPr>
          <p:cNvPr id="134" name="Google Shape;134;p16"/>
          <p:cNvSpPr txBox="1"/>
          <p:nvPr>
            <p:ph idx="2" type="body"/>
          </p:nvPr>
        </p:nvSpPr>
        <p:spPr>
          <a:xfrm>
            <a:off x="4251738" y="1200150"/>
            <a:ext cx="36390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FFFFFF"/>
                </a:solidFill>
              </a:rPr>
              <a:t>EDIT IN POWERPOINT®</a:t>
            </a:r>
            <a:endParaRPr sz="1200">
              <a:solidFill>
                <a:srgbClr val="FFFFFF"/>
              </a:solidFill>
            </a:endParaRPr>
          </a:p>
          <a:p>
            <a:pPr indent="0" lvl="0" marL="0" rtl="0" algn="l">
              <a:spcBef>
                <a:spcPts val="600"/>
              </a:spcBef>
              <a:spcAft>
                <a:spcPts val="0"/>
              </a:spcAft>
              <a:buNone/>
            </a:pPr>
            <a:r>
              <a:rPr lang="en" sz="1200">
                <a:solidFill>
                  <a:srgbClr val="FFFFFF"/>
                </a:solidFill>
              </a:rPr>
              <a:t>Click on the button under the presentation preview that says </a:t>
            </a:r>
            <a:r>
              <a:rPr b="1" lang="en" sz="1200">
                <a:solidFill>
                  <a:srgbClr val="FFFFFF"/>
                </a:solidFill>
              </a:rPr>
              <a:t>"Download as PowerPoint template"</a:t>
            </a:r>
            <a:r>
              <a:rPr lang="en" sz="1200">
                <a:solidFill>
                  <a:srgbClr val="FFFFFF"/>
                </a:solidFill>
              </a:rPr>
              <a:t>. You will get a .pptx file that you can edit in PowerPoint. </a:t>
            </a:r>
            <a:endParaRPr sz="1200">
              <a:solidFill>
                <a:srgbClr val="FFFFFF"/>
              </a:solidFill>
            </a:endParaRPr>
          </a:p>
          <a:p>
            <a:pPr indent="0" lvl="0" marL="0" rtl="0" algn="l">
              <a:spcBef>
                <a:spcPts val="600"/>
              </a:spcBef>
              <a:spcAft>
                <a:spcPts val="0"/>
              </a:spcAft>
              <a:buNone/>
            </a:pPr>
            <a:r>
              <a:rPr lang="en" sz="1200">
                <a:solidFill>
                  <a:srgbClr val="FFFFFF"/>
                </a:solidFill>
              </a:rPr>
              <a:t>Remember to download and install the fonts used in this presentation (you’ll find the links to the font files needed in the </a:t>
            </a:r>
            <a:r>
              <a:rPr lang="en" sz="1200" u="sng">
                <a:solidFill>
                  <a:srgbClr val="FFFFFF"/>
                </a:solidFill>
                <a:hlinkClick/>
              </a:rPr>
              <a:t>Presentation design slide</a:t>
            </a:r>
            <a:r>
              <a:rPr lang="en" sz="1200">
                <a:solidFill>
                  <a:srgbClr val="FFFFFF"/>
                </a:solidFill>
              </a:rPr>
              <a:t>)</a:t>
            </a:r>
            <a:endParaRPr sz="1200">
              <a:solidFill>
                <a:srgbClr val="FFFFFF"/>
              </a:solidFill>
            </a:endParaRPr>
          </a:p>
          <a:p>
            <a:pPr indent="0" lvl="0" marL="0" rtl="0" algn="l">
              <a:spcBef>
                <a:spcPts val="600"/>
              </a:spcBef>
              <a:spcAft>
                <a:spcPts val="0"/>
              </a:spcAft>
              <a:buClr>
                <a:schemeClr val="dk1"/>
              </a:buClr>
              <a:buSzPts val="1100"/>
              <a:buFont typeface="Arial"/>
              <a:buNone/>
            </a:pPr>
            <a:r>
              <a:t/>
            </a:r>
            <a:endParaRPr b="1" sz="1200">
              <a:solidFill>
                <a:srgbClr val="FFFFFF"/>
              </a:solidFill>
            </a:endParaRPr>
          </a:p>
        </p:txBody>
      </p:sp>
      <p:sp>
        <p:nvSpPr>
          <p:cNvPr id="135" name="Google Shape;135;p16"/>
          <p:cNvSpPr txBox="1"/>
          <p:nvPr>
            <p:ph idx="1" type="body"/>
          </p:nvPr>
        </p:nvSpPr>
        <p:spPr>
          <a:xfrm>
            <a:off x="1536736" y="1200150"/>
            <a:ext cx="36390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solidFill>
                  <a:srgbClr val="FFFFFF"/>
                </a:solidFill>
              </a:rPr>
              <a:t>EDIT IN GOOGLE SLIDES</a:t>
            </a:r>
            <a:endParaRPr sz="1200">
              <a:solidFill>
                <a:srgbClr val="FFFFFF"/>
              </a:solidFill>
            </a:endParaRPr>
          </a:p>
          <a:p>
            <a:pPr indent="0" lvl="0" marL="0" rtl="0" algn="l">
              <a:spcBef>
                <a:spcPts val="600"/>
              </a:spcBef>
              <a:spcAft>
                <a:spcPts val="0"/>
              </a:spcAft>
              <a:buClr>
                <a:schemeClr val="dk1"/>
              </a:buClr>
              <a:buSzPts val="1100"/>
              <a:buFont typeface="Arial"/>
              <a:buNone/>
            </a:pPr>
            <a:r>
              <a:rPr lang="en" sz="1200">
                <a:solidFill>
                  <a:srgbClr val="FFFFFF"/>
                </a:solidFill>
              </a:rPr>
              <a:t>Click on the button under the presentation preview that says </a:t>
            </a:r>
            <a:r>
              <a:rPr b="1" lang="en" sz="1200">
                <a:solidFill>
                  <a:srgbClr val="FFFFFF"/>
                </a:solidFill>
              </a:rPr>
              <a:t>"Use as Google Slides Theme"</a:t>
            </a:r>
            <a:r>
              <a:rPr lang="en" sz="1200">
                <a:solidFill>
                  <a:srgbClr val="FFFFFF"/>
                </a:solidFill>
              </a:rPr>
              <a:t>.</a:t>
            </a:r>
            <a:endParaRPr sz="1200">
              <a:solidFill>
                <a:srgbClr val="FFFFFF"/>
              </a:solidFill>
            </a:endParaRPr>
          </a:p>
          <a:p>
            <a:pPr indent="0" lvl="0" marL="0" rtl="0" algn="l">
              <a:spcBef>
                <a:spcPts val="600"/>
              </a:spcBef>
              <a:spcAft>
                <a:spcPts val="0"/>
              </a:spcAft>
              <a:buClr>
                <a:schemeClr val="dk1"/>
              </a:buClr>
              <a:buSzPts val="1100"/>
              <a:buFont typeface="Arial"/>
              <a:buNone/>
            </a:pPr>
            <a:r>
              <a:rPr lang="en" sz="1200">
                <a:solidFill>
                  <a:srgbClr val="FFFFFF"/>
                </a:solidFill>
              </a:rPr>
              <a:t>You will get a copy of this document on your Google Drive and will be able to edit, add or delete slides.</a:t>
            </a:r>
            <a:endParaRPr sz="1200">
              <a:solidFill>
                <a:srgbClr val="FFFFFF"/>
              </a:solidFill>
            </a:endParaRPr>
          </a:p>
          <a:p>
            <a:pPr indent="0" lvl="0" marL="0" rtl="0" algn="l">
              <a:spcBef>
                <a:spcPts val="600"/>
              </a:spcBef>
              <a:spcAft>
                <a:spcPts val="0"/>
              </a:spcAft>
              <a:buClr>
                <a:schemeClr val="dk1"/>
              </a:buClr>
              <a:buSzPts val="1100"/>
              <a:buFont typeface="Arial"/>
              <a:buNone/>
            </a:pPr>
            <a:r>
              <a:rPr b="1" lang="en" sz="1200">
                <a:solidFill>
                  <a:srgbClr val="FFFFFF"/>
                </a:solidFill>
              </a:rPr>
              <a:t>You have to be signed in to your Google account.</a:t>
            </a:r>
            <a:endParaRPr>
              <a:solidFill>
                <a:srgbClr val="FFFFFF"/>
              </a:solidFill>
            </a:endParaRPr>
          </a:p>
        </p:txBody>
      </p:sp>
      <p:sp>
        <p:nvSpPr>
          <p:cNvPr id="136" name="Google Shape;136;p16"/>
          <p:cNvSpPr txBox="1"/>
          <p:nvPr>
            <p:ph idx="2" type="body"/>
          </p:nvPr>
        </p:nvSpPr>
        <p:spPr>
          <a:xfrm>
            <a:off x="1444336" y="3143925"/>
            <a:ext cx="7497000" cy="114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200">
                <a:solidFill>
                  <a:srgbClr val="F55C21"/>
                </a:solidFill>
              </a:rPr>
              <a:t>More info on how to use this template at </a:t>
            </a:r>
            <a:r>
              <a:rPr b="1" lang="en" sz="1200" u="sng">
                <a:solidFill>
                  <a:srgbClr val="F55C21"/>
                </a:solidFill>
                <a:hlinkClick r:id="rId3"/>
              </a:rPr>
              <a:t>www.slidescarnival.com/help-use-presentation-template</a:t>
            </a:r>
            <a:endParaRPr b="1" sz="1200">
              <a:solidFill>
                <a:srgbClr val="F55C21"/>
              </a:solidFill>
            </a:endParaRPr>
          </a:p>
          <a:p>
            <a:pPr indent="0" lvl="0" marL="0" rtl="0" algn="l">
              <a:spcBef>
                <a:spcPts val="1000"/>
              </a:spcBef>
              <a:spcAft>
                <a:spcPts val="0"/>
              </a:spcAft>
              <a:buClr>
                <a:schemeClr val="dk1"/>
              </a:buClr>
              <a:buSzPts val="1100"/>
              <a:buFont typeface="Arial"/>
              <a:buNone/>
            </a:pPr>
            <a:r>
              <a:rPr lang="en" sz="1200">
                <a:solidFill>
                  <a:srgbClr val="F55C21"/>
                </a:solidFill>
              </a:rPr>
              <a:t>This template is free to use under </a:t>
            </a:r>
            <a:r>
              <a:rPr lang="en" sz="1200" u="sng">
                <a:solidFill>
                  <a:srgbClr val="F55C21"/>
                </a:solidFill>
                <a:hlinkClick r:id="rId4"/>
              </a:rPr>
              <a:t>Creative Commons Attribution license</a:t>
            </a:r>
            <a:r>
              <a:rPr lang="en" sz="1200">
                <a:solidFill>
                  <a:srgbClr val="F55C21"/>
                </a:solidFill>
              </a:rPr>
              <a:t>. You can keep the Credits slide or mention SlidesCarnival and other resources used in a slide footer.</a:t>
            </a:r>
            <a:endParaRPr sz="1200">
              <a:solidFill>
                <a:srgbClr val="F55C21"/>
              </a:solidFill>
            </a:endParaRPr>
          </a:p>
          <a:p>
            <a:pPr indent="0" lvl="0" marL="0" rtl="0" algn="l">
              <a:spcBef>
                <a:spcPts val="1000"/>
              </a:spcBef>
              <a:spcAft>
                <a:spcPts val="0"/>
              </a:spcAft>
              <a:buClr>
                <a:schemeClr val="dk1"/>
              </a:buClr>
              <a:buSzPts val="1100"/>
              <a:buFont typeface="Arial"/>
              <a:buNone/>
            </a:pPr>
            <a:r>
              <a:t/>
            </a:r>
            <a:endParaRPr sz="1200">
              <a:solidFill>
                <a:srgbClr val="F55C21"/>
              </a:solidFill>
            </a:endParaRPr>
          </a:p>
          <a:p>
            <a:pPr indent="0" lvl="0" marL="0" rtl="0" algn="l">
              <a:spcBef>
                <a:spcPts val="1000"/>
              </a:spcBef>
              <a:spcAft>
                <a:spcPts val="1000"/>
              </a:spcAft>
              <a:buNone/>
            </a:pPr>
            <a:r>
              <a:t/>
            </a:r>
            <a:endParaRPr sz="1200">
              <a:solidFill>
                <a:srgbClr val="F55C21"/>
              </a:solidFill>
            </a:endParaRPr>
          </a:p>
        </p:txBody>
      </p:sp>
      <p:sp>
        <p:nvSpPr>
          <p:cNvPr id="137" name="Google Shape;137;p16"/>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38" name="Google Shape;138;p16"/>
          <p:cNvSpPr/>
          <p:nvPr/>
        </p:nvSpPr>
        <p:spPr>
          <a:xfrm>
            <a:off x="-3564" y="989400"/>
            <a:ext cx="9144000" cy="360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16"/>
          <p:cNvPicPr preferRelativeResize="0"/>
          <p:nvPr/>
        </p:nvPicPr>
        <p:blipFill>
          <a:blip r:embed="rId5">
            <a:alphaModFix/>
          </a:blip>
          <a:stretch>
            <a:fillRect/>
          </a:stretch>
        </p:blipFill>
        <p:spPr>
          <a:xfrm>
            <a:off x="2800418" y="2106901"/>
            <a:ext cx="3543175" cy="929700"/>
          </a:xfrm>
          <a:prstGeom prst="rect">
            <a:avLst/>
          </a:prstGeom>
          <a:noFill/>
          <a:ln cap="flat" cmpd="sng" w="9525">
            <a:solidFill>
              <a:srgbClr val="000000"/>
            </a:solidFill>
            <a:prstDash val="solid"/>
            <a:round/>
            <a:headEnd len="sm" w="sm" type="none"/>
            <a:tailEnd len="sm" w="sm" type="none"/>
          </a:ln>
        </p:spPr>
      </p:pic>
      <p:sp>
        <p:nvSpPr>
          <p:cNvPr id="140" name="Google Shape;140;p16"/>
          <p:cNvSpPr txBox="1"/>
          <p:nvPr/>
        </p:nvSpPr>
        <p:spPr>
          <a:xfrm>
            <a:off x="994363" y="3332550"/>
            <a:ext cx="7155300" cy="6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mfortaa"/>
                <a:ea typeface="Comfortaa"/>
                <a:cs typeface="Comfortaa"/>
                <a:sym typeface="Comfortaa"/>
              </a:rPr>
              <a:t>Rule 14 – Head-on Situation</a:t>
            </a:r>
            <a:r>
              <a:rPr lang="en" sz="1200">
                <a:latin typeface="Comfortaa"/>
                <a:ea typeface="Comfortaa"/>
                <a:cs typeface="Comfortaa"/>
                <a:sym typeface="Comfortaa"/>
              </a:rPr>
              <a:t>: </a:t>
            </a:r>
            <a:br>
              <a:rPr lang="en" sz="1200">
                <a:latin typeface="Comfortaa"/>
                <a:ea typeface="Comfortaa"/>
                <a:cs typeface="Comfortaa"/>
                <a:sym typeface="Comfortaa"/>
              </a:rPr>
            </a:br>
            <a:r>
              <a:rPr lang="en" sz="1200">
                <a:latin typeface="Comfortaa"/>
                <a:ea typeface="Comfortaa"/>
                <a:cs typeface="Comfortaa"/>
                <a:sym typeface="Comfortaa"/>
              </a:rPr>
              <a:t>When two power-driven vessels are meeting on reciprocal or nearly reciprocal courses so as to involve risk of collision, each shall alter her course to starboard so that each shall pass on the port side of the other. </a:t>
            </a:r>
            <a:endParaRPr sz="12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Hierarchical Task Network (HTN) - AI</a:t>
            </a:r>
            <a:endParaRPr/>
          </a:p>
        </p:txBody>
      </p:sp>
      <p:sp>
        <p:nvSpPr>
          <p:cNvPr id="146" name="Google Shape;146;p17"/>
          <p:cNvSpPr txBox="1"/>
          <p:nvPr>
            <p:ph idx="2" type="body"/>
          </p:nvPr>
        </p:nvSpPr>
        <p:spPr>
          <a:xfrm>
            <a:off x="4251738" y="1200150"/>
            <a:ext cx="36390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FFFFFF"/>
                </a:solidFill>
              </a:rPr>
              <a:t>EDIT IN POWERPOINT®</a:t>
            </a:r>
            <a:endParaRPr sz="1200">
              <a:solidFill>
                <a:srgbClr val="FFFFFF"/>
              </a:solidFill>
            </a:endParaRPr>
          </a:p>
          <a:p>
            <a:pPr indent="0" lvl="0" marL="0" rtl="0" algn="l">
              <a:spcBef>
                <a:spcPts val="600"/>
              </a:spcBef>
              <a:spcAft>
                <a:spcPts val="0"/>
              </a:spcAft>
              <a:buNone/>
            </a:pPr>
            <a:r>
              <a:rPr lang="en" sz="1200">
                <a:solidFill>
                  <a:srgbClr val="FFFFFF"/>
                </a:solidFill>
              </a:rPr>
              <a:t>Click on the button under the presentation preview that says </a:t>
            </a:r>
            <a:r>
              <a:rPr b="1" lang="en" sz="1200">
                <a:solidFill>
                  <a:srgbClr val="FFFFFF"/>
                </a:solidFill>
              </a:rPr>
              <a:t>"Download as PowerPoint template"</a:t>
            </a:r>
            <a:r>
              <a:rPr lang="en" sz="1200">
                <a:solidFill>
                  <a:srgbClr val="FFFFFF"/>
                </a:solidFill>
              </a:rPr>
              <a:t>. You will get a .pptx file that you can edit in PowerPoint. </a:t>
            </a:r>
            <a:endParaRPr sz="1200">
              <a:solidFill>
                <a:srgbClr val="FFFFFF"/>
              </a:solidFill>
            </a:endParaRPr>
          </a:p>
          <a:p>
            <a:pPr indent="0" lvl="0" marL="0" rtl="0" algn="l">
              <a:spcBef>
                <a:spcPts val="600"/>
              </a:spcBef>
              <a:spcAft>
                <a:spcPts val="0"/>
              </a:spcAft>
              <a:buNone/>
            </a:pPr>
            <a:r>
              <a:rPr lang="en" sz="1200">
                <a:solidFill>
                  <a:srgbClr val="FFFFFF"/>
                </a:solidFill>
              </a:rPr>
              <a:t>Remember to download and install the fonts used in this presentation (you’ll find the links to the font files needed in the </a:t>
            </a:r>
            <a:r>
              <a:rPr lang="en" sz="1200" u="sng">
                <a:solidFill>
                  <a:srgbClr val="FFFFFF"/>
                </a:solidFill>
                <a:hlinkClick/>
              </a:rPr>
              <a:t>Presentation design slide</a:t>
            </a:r>
            <a:r>
              <a:rPr lang="en" sz="1200">
                <a:solidFill>
                  <a:srgbClr val="FFFFFF"/>
                </a:solidFill>
              </a:rPr>
              <a:t>)</a:t>
            </a:r>
            <a:endParaRPr sz="1200">
              <a:solidFill>
                <a:srgbClr val="FFFFFF"/>
              </a:solidFill>
            </a:endParaRPr>
          </a:p>
          <a:p>
            <a:pPr indent="0" lvl="0" marL="0" rtl="0" algn="l">
              <a:spcBef>
                <a:spcPts val="600"/>
              </a:spcBef>
              <a:spcAft>
                <a:spcPts val="0"/>
              </a:spcAft>
              <a:buClr>
                <a:schemeClr val="dk1"/>
              </a:buClr>
              <a:buSzPts val="1100"/>
              <a:buFont typeface="Arial"/>
              <a:buNone/>
            </a:pPr>
            <a:r>
              <a:t/>
            </a:r>
            <a:endParaRPr b="1" sz="1200">
              <a:solidFill>
                <a:srgbClr val="FFFFFF"/>
              </a:solidFill>
            </a:endParaRPr>
          </a:p>
        </p:txBody>
      </p:sp>
      <p:sp>
        <p:nvSpPr>
          <p:cNvPr id="147" name="Google Shape;147;p17"/>
          <p:cNvSpPr txBox="1"/>
          <p:nvPr>
            <p:ph idx="1" type="body"/>
          </p:nvPr>
        </p:nvSpPr>
        <p:spPr>
          <a:xfrm>
            <a:off x="1536736" y="1200150"/>
            <a:ext cx="36390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solidFill>
                  <a:srgbClr val="FFFFFF"/>
                </a:solidFill>
              </a:rPr>
              <a:t>EDIT IN GOOGLE SLIDES</a:t>
            </a:r>
            <a:endParaRPr sz="1200">
              <a:solidFill>
                <a:srgbClr val="FFFFFF"/>
              </a:solidFill>
            </a:endParaRPr>
          </a:p>
          <a:p>
            <a:pPr indent="0" lvl="0" marL="0" rtl="0" algn="l">
              <a:spcBef>
                <a:spcPts val="600"/>
              </a:spcBef>
              <a:spcAft>
                <a:spcPts val="0"/>
              </a:spcAft>
              <a:buClr>
                <a:schemeClr val="dk1"/>
              </a:buClr>
              <a:buSzPts val="1100"/>
              <a:buFont typeface="Arial"/>
              <a:buNone/>
            </a:pPr>
            <a:r>
              <a:rPr lang="en" sz="1200">
                <a:solidFill>
                  <a:srgbClr val="FFFFFF"/>
                </a:solidFill>
              </a:rPr>
              <a:t>Click on the button under the presentation preview that says </a:t>
            </a:r>
            <a:r>
              <a:rPr b="1" lang="en" sz="1200">
                <a:solidFill>
                  <a:srgbClr val="FFFFFF"/>
                </a:solidFill>
              </a:rPr>
              <a:t>"Use as Google Slides Theme"</a:t>
            </a:r>
            <a:r>
              <a:rPr lang="en" sz="1200">
                <a:solidFill>
                  <a:srgbClr val="FFFFFF"/>
                </a:solidFill>
              </a:rPr>
              <a:t>.</a:t>
            </a:r>
            <a:endParaRPr sz="1200">
              <a:solidFill>
                <a:srgbClr val="FFFFFF"/>
              </a:solidFill>
            </a:endParaRPr>
          </a:p>
          <a:p>
            <a:pPr indent="0" lvl="0" marL="0" rtl="0" algn="l">
              <a:spcBef>
                <a:spcPts val="600"/>
              </a:spcBef>
              <a:spcAft>
                <a:spcPts val="0"/>
              </a:spcAft>
              <a:buClr>
                <a:schemeClr val="dk1"/>
              </a:buClr>
              <a:buSzPts val="1100"/>
              <a:buFont typeface="Arial"/>
              <a:buNone/>
            </a:pPr>
            <a:r>
              <a:rPr lang="en" sz="1200">
                <a:solidFill>
                  <a:srgbClr val="FFFFFF"/>
                </a:solidFill>
              </a:rPr>
              <a:t>You will get a copy of this document on your Google Drive and will be able to edit, add or delete slides.</a:t>
            </a:r>
            <a:endParaRPr sz="1200">
              <a:solidFill>
                <a:srgbClr val="FFFFFF"/>
              </a:solidFill>
            </a:endParaRPr>
          </a:p>
          <a:p>
            <a:pPr indent="0" lvl="0" marL="0" rtl="0" algn="l">
              <a:spcBef>
                <a:spcPts val="600"/>
              </a:spcBef>
              <a:spcAft>
                <a:spcPts val="0"/>
              </a:spcAft>
              <a:buClr>
                <a:schemeClr val="dk1"/>
              </a:buClr>
              <a:buSzPts val="1100"/>
              <a:buFont typeface="Arial"/>
              <a:buNone/>
            </a:pPr>
            <a:r>
              <a:rPr b="1" lang="en" sz="1200">
                <a:solidFill>
                  <a:srgbClr val="FFFFFF"/>
                </a:solidFill>
              </a:rPr>
              <a:t>You have to be signed in to your Google account.</a:t>
            </a:r>
            <a:endParaRPr>
              <a:solidFill>
                <a:srgbClr val="FFFFFF"/>
              </a:solidFill>
            </a:endParaRPr>
          </a:p>
        </p:txBody>
      </p:sp>
      <p:sp>
        <p:nvSpPr>
          <p:cNvPr id="148" name="Google Shape;148;p17"/>
          <p:cNvSpPr txBox="1"/>
          <p:nvPr>
            <p:ph idx="2" type="body"/>
          </p:nvPr>
        </p:nvSpPr>
        <p:spPr>
          <a:xfrm>
            <a:off x="1444336" y="3143925"/>
            <a:ext cx="7497000" cy="114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200">
                <a:solidFill>
                  <a:srgbClr val="F55C21"/>
                </a:solidFill>
              </a:rPr>
              <a:t>More info on how to use this template at </a:t>
            </a:r>
            <a:r>
              <a:rPr b="1" lang="en" sz="1200" u="sng">
                <a:solidFill>
                  <a:srgbClr val="F55C21"/>
                </a:solidFill>
                <a:hlinkClick r:id="rId3"/>
              </a:rPr>
              <a:t>www.slidescarnival.com/help-use-presentation-template</a:t>
            </a:r>
            <a:endParaRPr b="1" sz="1200">
              <a:solidFill>
                <a:srgbClr val="F55C21"/>
              </a:solidFill>
            </a:endParaRPr>
          </a:p>
          <a:p>
            <a:pPr indent="0" lvl="0" marL="0" rtl="0" algn="l">
              <a:spcBef>
                <a:spcPts val="1000"/>
              </a:spcBef>
              <a:spcAft>
                <a:spcPts val="0"/>
              </a:spcAft>
              <a:buClr>
                <a:schemeClr val="dk1"/>
              </a:buClr>
              <a:buSzPts val="1100"/>
              <a:buFont typeface="Arial"/>
              <a:buNone/>
            </a:pPr>
            <a:r>
              <a:rPr lang="en" sz="1200">
                <a:solidFill>
                  <a:srgbClr val="F55C21"/>
                </a:solidFill>
              </a:rPr>
              <a:t>This template is free to use under </a:t>
            </a:r>
            <a:r>
              <a:rPr lang="en" sz="1200" u="sng">
                <a:solidFill>
                  <a:srgbClr val="F55C21"/>
                </a:solidFill>
                <a:hlinkClick r:id="rId4"/>
              </a:rPr>
              <a:t>Creative Commons Attribution license</a:t>
            </a:r>
            <a:r>
              <a:rPr lang="en" sz="1200">
                <a:solidFill>
                  <a:srgbClr val="F55C21"/>
                </a:solidFill>
              </a:rPr>
              <a:t>. You can keep the Credits slide or mention SlidesCarnival and other resources used in a slide footer.</a:t>
            </a:r>
            <a:endParaRPr sz="1200">
              <a:solidFill>
                <a:srgbClr val="F55C21"/>
              </a:solidFill>
            </a:endParaRPr>
          </a:p>
          <a:p>
            <a:pPr indent="0" lvl="0" marL="0" rtl="0" algn="l">
              <a:spcBef>
                <a:spcPts val="1000"/>
              </a:spcBef>
              <a:spcAft>
                <a:spcPts val="0"/>
              </a:spcAft>
              <a:buClr>
                <a:schemeClr val="dk1"/>
              </a:buClr>
              <a:buSzPts val="1100"/>
              <a:buFont typeface="Arial"/>
              <a:buNone/>
            </a:pPr>
            <a:r>
              <a:t/>
            </a:r>
            <a:endParaRPr sz="1200">
              <a:solidFill>
                <a:srgbClr val="F55C21"/>
              </a:solidFill>
            </a:endParaRPr>
          </a:p>
          <a:p>
            <a:pPr indent="0" lvl="0" marL="0" rtl="0" algn="l">
              <a:spcBef>
                <a:spcPts val="1000"/>
              </a:spcBef>
              <a:spcAft>
                <a:spcPts val="1000"/>
              </a:spcAft>
              <a:buNone/>
            </a:pPr>
            <a:r>
              <a:t/>
            </a:r>
            <a:endParaRPr sz="1200">
              <a:solidFill>
                <a:srgbClr val="F55C21"/>
              </a:solidFill>
            </a:endParaRPr>
          </a:p>
        </p:txBody>
      </p:sp>
      <p:sp>
        <p:nvSpPr>
          <p:cNvPr id="149" name="Google Shape;149;p17"/>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0" name="Google Shape;150;p17"/>
          <p:cNvSpPr/>
          <p:nvPr/>
        </p:nvSpPr>
        <p:spPr>
          <a:xfrm>
            <a:off x="-3564" y="989400"/>
            <a:ext cx="9144000" cy="360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17"/>
          <p:cNvPicPr preferRelativeResize="0"/>
          <p:nvPr/>
        </p:nvPicPr>
        <p:blipFill>
          <a:blip r:embed="rId5">
            <a:alphaModFix/>
          </a:blip>
          <a:stretch>
            <a:fillRect/>
          </a:stretch>
        </p:blipFill>
        <p:spPr>
          <a:xfrm>
            <a:off x="549600" y="1200150"/>
            <a:ext cx="4539026" cy="3010901"/>
          </a:xfrm>
          <a:prstGeom prst="rect">
            <a:avLst/>
          </a:prstGeom>
          <a:noFill/>
          <a:ln>
            <a:noFill/>
          </a:ln>
        </p:spPr>
      </p:pic>
      <p:sp>
        <p:nvSpPr>
          <p:cNvPr id="152" name="Google Shape;152;p17"/>
          <p:cNvSpPr/>
          <p:nvPr/>
        </p:nvSpPr>
        <p:spPr>
          <a:xfrm>
            <a:off x="549600" y="1294350"/>
            <a:ext cx="650400" cy="1077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Hierarchical Task Network (HTN) - AI</a:t>
            </a:r>
            <a:endParaRPr/>
          </a:p>
        </p:txBody>
      </p:sp>
      <p:sp>
        <p:nvSpPr>
          <p:cNvPr id="158" name="Google Shape;158;p18"/>
          <p:cNvSpPr txBox="1"/>
          <p:nvPr>
            <p:ph idx="2" type="body"/>
          </p:nvPr>
        </p:nvSpPr>
        <p:spPr>
          <a:xfrm>
            <a:off x="4251738" y="1200150"/>
            <a:ext cx="36390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FFFFFF"/>
                </a:solidFill>
              </a:rPr>
              <a:t>EDIT IN POWERPOINT®</a:t>
            </a:r>
            <a:endParaRPr sz="1200">
              <a:solidFill>
                <a:srgbClr val="FFFFFF"/>
              </a:solidFill>
            </a:endParaRPr>
          </a:p>
          <a:p>
            <a:pPr indent="0" lvl="0" marL="0" rtl="0" algn="l">
              <a:spcBef>
                <a:spcPts val="600"/>
              </a:spcBef>
              <a:spcAft>
                <a:spcPts val="0"/>
              </a:spcAft>
              <a:buNone/>
            </a:pPr>
            <a:r>
              <a:rPr lang="en" sz="1200">
                <a:solidFill>
                  <a:srgbClr val="FFFFFF"/>
                </a:solidFill>
              </a:rPr>
              <a:t>Click on the button under the presentation preview that says </a:t>
            </a:r>
            <a:r>
              <a:rPr b="1" lang="en" sz="1200">
                <a:solidFill>
                  <a:srgbClr val="FFFFFF"/>
                </a:solidFill>
              </a:rPr>
              <a:t>"Download as PowerPoint template"</a:t>
            </a:r>
            <a:r>
              <a:rPr lang="en" sz="1200">
                <a:solidFill>
                  <a:srgbClr val="FFFFFF"/>
                </a:solidFill>
              </a:rPr>
              <a:t>. You will get a .pptx file that you can edit in PowerPoint. </a:t>
            </a:r>
            <a:endParaRPr sz="1200">
              <a:solidFill>
                <a:srgbClr val="FFFFFF"/>
              </a:solidFill>
            </a:endParaRPr>
          </a:p>
          <a:p>
            <a:pPr indent="0" lvl="0" marL="0" rtl="0" algn="l">
              <a:spcBef>
                <a:spcPts val="600"/>
              </a:spcBef>
              <a:spcAft>
                <a:spcPts val="0"/>
              </a:spcAft>
              <a:buNone/>
            </a:pPr>
            <a:r>
              <a:rPr lang="en" sz="1200">
                <a:solidFill>
                  <a:srgbClr val="FFFFFF"/>
                </a:solidFill>
              </a:rPr>
              <a:t>Remember to download and install the fonts used in this presentation (you’ll find the links to the font files needed in the </a:t>
            </a:r>
            <a:r>
              <a:rPr lang="en" sz="1200" u="sng">
                <a:solidFill>
                  <a:srgbClr val="FFFFFF"/>
                </a:solidFill>
                <a:hlinkClick/>
              </a:rPr>
              <a:t>Presentation design slide</a:t>
            </a:r>
            <a:r>
              <a:rPr lang="en" sz="1200">
                <a:solidFill>
                  <a:srgbClr val="FFFFFF"/>
                </a:solidFill>
              </a:rPr>
              <a:t>)</a:t>
            </a:r>
            <a:endParaRPr sz="1200">
              <a:solidFill>
                <a:srgbClr val="FFFFFF"/>
              </a:solidFill>
            </a:endParaRPr>
          </a:p>
          <a:p>
            <a:pPr indent="0" lvl="0" marL="0" rtl="0" algn="l">
              <a:spcBef>
                <a:spcPts val="600"/>
              </a:spcBef>
              <a:spcAft>
                <a:spcPts val="0"/>
              </a:spcAft>
              <a:buClr>
                <a:schemeClr val="dk1"/>
              </a:buClr>
              <a:buSzPts val="1100"/>
              <a:buFont typeface="Arial"/>
              <a:buNone/>
            </a:pPr>
            <a:r>
              <a:t/>
            </a:r>
            <a:endParaRPr b="1" sz="1200">
              <a:solidFill>
                <a:srgbClr val="FFFFFF"/>
              </a:solidFill>
            </a:endParaRPr>
          </a:p>
        </p:txBody>
      </p:sp>
      <p:sp>
        <p:nvSpPr>
          <p:cNvPr id="159" name="Google Shape;159;p18"/>
          <p:cNvSpPr txBox="1"/>
          <p:nvPr>
            <p:ph idx="1" type="body"/>
          </p:nvPr>
        </p:nvSpPr>
        <p:spPr>
          <a:xfrm>
            <a:off x="1536736" y="1200150"/>
            <a:ext cx="3639000" cy="19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solidFill>
                  <a:srgbClr val="FFFFFF"/>
                </a:solidFill>
              </a:rPr>
              <a:t>EDIT IN GOOGLE SLIDES</a:t>
            </a:r>
            <a:endParaRPr sz="1200">
              <a:solidFill>
                <a:srgbClr val="FFFFFF"/>
              </a:solidFill>
            </a:endParaRPr>
          </a:p>
          <a:p>
            <a:pPr indent="0" lvl="0" marL="0" rtl="0" algn="l">
              <a:spcBef>
                <a:spcPts val="600"/>
              </a:spcBef>
              <a:spcAft>
                <a:spcPts val="0"/>
              </a:spcAft>
              <a:buClr>
                <a:schemeClr val="dk1"/>
              </a:buClr>
              <a:buSzPts val="1100"/>
              <a:buFont typeface="Arial"/>
              <a:buNone/>
            </a:pPr>
            <a:r>
              <a:rPr lang="en" sz="1200">
                <a:solidFill>
                  <a:srgbClr val="FFFFFF"/>
                </a:solidFill>
              </a:rPr>
              <a:t>Click on the button under the presentation preview that says </a:t>
            </a:r>
            <a:r>
              <a:rPr b="1" lang="en" sz="1200">
                <a:solidFill>
                  <a:srgbClr val="FFFFFF"/>
                </a:solidFill>
              </a:rPr>
              <a:t>"Use as Google Slides Theme"</a:t>
            </a:r>
            <a:r>
              <a:rPr lang="en" sz="1200">
                <a:solidFill>
                  <a:srgbClr val="FFFFFF"/>
                </a:solidFill>
              </a:rPr>
              <a:t>.</a:t>
            </a:r>
            <a:endParaRPr sz="1200">
              <a:solidFill>
                <a:srgbClr val="FFFFFF"/>
              </a:solidFill>
            </a:endParaRPr>
          </a:p>
          <a:p>
            <a:pPr indent="0" lvl="0" marL="0" rtl="0" algn="l">
              <a:spcBef>
                <a:spcPts val="600"/>
              </a:spcBef>
              <a:spcAft>
                <a:spcPts val="0"/>
              </a:spcAft>
              <a:buClr>
                <a:schemeClr val="dk1"/>
              </a:buClr>
              <a:buSzPts val="1100"/>
              <a:buFont typeface="Arial"/>
              <a:buNone/>
            </a:pPr>
            <a:r>
              <a:rPr lang="en" sz="1200">
                <a:solidFill>
                  <a:srgbClr val="FFFFFF"/>
                </a:solidFill>
              </a:rPr>
              <a:t>You will get a copy of this document on your Google Drive and will be able to edit, add or delete slides.</a:t>
            </a:r>
            <a:endParaRPr sz="1200">
              <a:solidFill>
                <a:srgbClr val="FFFFFF"/>
              </a:solidFill>
            </a:endParaRPr>
          </a:p>
          <a:p>
            <a:pPr indent="0" lvl="0" marL="0" rtl="0" algn="l">
              <a:spcBef>
                <a:spcPts val="600"/>
              </a:spcBef>
              <a:spcAft>
                <a:spcPts val="0"/>
              </a:spcAft>
              <a:buClr>
                <a:schemeClr val="dk1"/>
              </a:buClr>
              <a:buSzPts val="1100"/>
              <a:buFont typeface="Arial"/>
              <a:buNone/>
            </a:pPr>
            <a:r>
              <a:rPr b="1" lang="en" sz="1200">
                <a:solidFill>
                  <a:srgbClr val="FFFFFF"/>
                </a:solidFill>
              </a:rPr>
              <a:t>You have to be signed in to your Google account.</a:t>
            </a:r>
            <a:endParaRPr>
              <a:solidFill>
                <a:srgbClr val="FFFFFF"/>
              </a:solidFill>
            </a:endParaRPr>
          </a:p>
        </p:txBody>
      </p:sp>
      <p:sp>
        <p:nvSpPr>
          <p:cNvPr id="160" name="Google Shape;160;p18"/>
          <p:cNvSpPr txBox="1"/>
          <p:nvPr>
            <p:ph idx="2" type="body"/>
          </p:nvPr>
        </p:nvSpPr>
        <p:spPr>
          <a:xfrm>
            <a:off x="1444336" y="3143925"/>
            <a:ext cx="7497000" cy="114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200">
                <a:solidFill>
                  <a:srgbClr val="F55C21"/>
                </a:solidFill>
              </a:rPr>
              <a:t>More info on how to use this template at </a:t>
            </a:r>
            <a:r>
              <a:rPr b="1" lang="en" sz="1200" u="sng">
                <a:solidFill>
                  <a:srgbClr val="F55C21"/>
                </a:solidFill>
                <a:hlinkClick r:id="rId3"/>
              </a:rPr>
              <a:t>www.slidescarnival.com/help-use-presentation-template</a:t>
            </a:r>
            <a:endParaRPr b="1" sz="1200">
              <a:solidFill>
                <a:srgbClr val="F55C21"/>
              </a:solidFill>
            </a:endParaRPr>
          </a:p>
          <a:p>
            <a:pPr indent="0" lvl="0" marL="0" rtl="0" algn="l">
              <a:spcBef>
                <a:spcPts val="1000"/>
              </a:spcBef>
              <a:spcAft>
                <a:spcPts val="0"/>
              </a:spcAft>
              <a:buClr>
                <a:schemeClr val="dk1"/>
              </a:buClr>
              <a:buSzPts val="1100"/>
              <a:buFont typeface="Arial"/>
              <a:buNone/>
            </a:pPr>
            <a:r>
              <a:rPr lang="en" sz="1200">
                <a:solidFill>
                  <a:srgbClr val="F55C21"/>
                </a:solidFill>
              </a:rPr>
              <a:t>This template is free to use under </a:t>
            </a:r>
            <a:r>
              <a:rPr lang="en" sz="1200" u="sng">
                <a:solidFill>
                  <a:srgbClr val="F55C21"/>
                </a:solidFill>
                <a:hlinkClick r:id="rId4"/>
              </a:rPr>
              <a:t>Creative Commons Attribution license</a:t>
            </a:r>
            <a:r>
              <a:rPr lang="en" sz="1200">
                <a:solidFill>
                  <a:srgbClr val="F55C21"/>
                </a:solidFill>
              </a:rPr>
              <a:t>. You can keep the Credits slide or mention SlidesCarnival and other resources used in a slide footer.</a:t>
            </a:r>
            <a:endParaRPr sz="1200">
              <a:solidFill>
                <a:srgbClr val="F55C21"/>
              </a:solidFill>
            </a:endParaRPr>
          </a:p>
          <a:p>
            <a:pPr indent="0" lvl="0" marL="0" rtl="0" algn="l">
              <a:spcBef>
                <a:spcPts val="1000"/>
              </a:spcBef>
              <a:spcAft>
                <a:spcPts val="0"/>
              </a:spcAft>
              <a:buClr>
                <a:schemeClr val="dk1"/>
              </a:buClr>
              <a:buSzPts val="1100"/>
              <a:buFont typeface="Arial"/>
              <a:buNone/>
            </a:pPr>
            <a:r>
              <a:t/>
            </a:r>
            <a:endParaRPr sz="1200">
              <a:solidFill>
                <a:srgbClr val="F55C21"/>
              </a:solidFill>
            </a:endParaRPr>
          </a:p>
          <a:p>
            <a:pPr indent="0" lvl="0" marL="0" rtl="0" algn="l">
              <a:spcBef>
                <a:spcPts val="1000"/>
              </a:spcBef>
              <a:spcAft>
                <a:spcPts val="1000"/>
              </a:spcAft>
              <a:buNone/>
            </a:pPr>
            <a:r>
              <a:t/>
            </a:r>
            <a:endParaRPr sz="1200">
              <a:solidFill>
                <a:srgbClr val="F55C21"/>
              </a:solidFill>
            </a:endParaRPr>
          </a:p>
        </p:txBody>
      </p:sp>
      <p:sp>
        <p:nvSpPr>
          <p:cNvPr id="161" name="Google Shape;161;p18"/>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2" name="Google Shape;162;p18"/>
          <p:cNvSpPr/>
          <p:nvPr/>
        </p:nvSpPr>
        <p:spPr>
          <a:xfrm>
            <a:off x="-3564" y="989400"/>
            <a:ext cx="9144000" cy="360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8"/>
          <p:cNvPicPr preferRelativeResize="0"/>
          <p:nvPr/>
        </p:nvPicPr>
        <p:blipFill>
          <a:blip r:embed="rId5">
            <a:alphaModFix/>
          </a:blip>
          <a:stretch>
            <a:fillRect/>
          </a:stretch>
        </p:blipFill>
        <p:spPr>
          <a:xfrm>
            <a:off x="549600" y="1200150"/>
            <a:ext cx="4539026" cy="3010901"/>
          </a:xfrm>
          <a:prstGeom prst="rect">
            <a:avLst/>
          </a:prstGeom>
          <a:noFill/>
          <a:ln>
            <a:noFill/>
          </a:ln>
        </p:spPr>
      </p:pic>
      <p:sp>
        <p:nvSpPr>
          <p:cNvPr id="164" name="Google Shape;164;p18"/>
          <p:cNvSpPr/>
          <p:nvPr/>
        </p:nvSpPr>
        <p:spPr>
          <a:xfrm>
            <a:off x="549600" y="1294350"/>
            <a:ext cx="650400" cy="1077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18"/>
          <p:cNvPicPr preferRelativeResize="0"/>
          <p:nvPr/>
        </p:nvPicPr>
        <p:blipFill>
          <a:blip r:embed="rId6">
            <a:alphaModFix/>
          </a:blip>
          <a:stretch>
            <a:fillRect/>
          </a:stretch>
        </p:blipFill>
        <p:spPr>
          <a:xfrm>
            <a:off x="5384609" y="1035325"/>
            <a:ext cx="3556716" cy="334053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a:t>
            </a:r>
            <a:endParaRPr/>
          </a:p>
        </p:txBody>
      </p:sp>
      <p:sp>
        <p:nvSpPr>
          <p:cNvPr id="171" name="Google Shape;171;p19"/>
          <p:cNvSpPr txBox="1"/>
          <p:nvPr>
            <p:ph idx="1" type="body"/>
          </p:nvPr>
        </p:nvSpPr>
        <p:spPr>
          <a:xfrm>
            <a:off x="652200" y="1179100"/>
            <a:ext cx="7291800" cy="3151200"/>
          </a:xfrm>
          <a:prstGeom prst="rect">
            <a:avLst/>
          </a:prstGeom>
        </p:spPr>
        <p:txBody>
          <a:bodyPr anchorCtr="0" anchor="ctr" bIns="91425" lIns="91425" spcFirstLastPara="1" rIns="91425" wrap="square" tIns="91425">
            <a:noAutofit/>
          </a:bodyPr>
          <a:lstStyle/>
          <a:p>
            <a:pPr indent="-342900" lvl="0" marL="457200" marR="0" rtl="0" algn="l">
              <a:lnSpc>
                <a:spcPct val="115000"/>
              </a:lnSpc>
              <a:spcBef>
                <a:spcPts val="600"/>
              </a:spcBef>
              <a:spcAft>
                <a:spcPts val="0"/>
              </a:spcAft>
              <a:buClr>
                <a:srgbClr val="F55C21"/>
              </a:buClr>
              <a:buSzPts val="1800"/>
              <a:buFont typeface="Encode Sans ExtraLight"/>
              <a:buAutoNum type="arabicPeriod"/>
            </a:pPr>
            <a:r>
              <a:rPr b="1" lang="en" sz="1800">
                <a:solidFill>
                  <a:schemeClr val="lt1"/>
                </a:solidFill>
              </a:rPr>
              <a:t>Integrate HTN planning with USV_SIM</a:t>
            </a:r>
            <a:endParaRPr b="1" sz="1400">
              <a:solidFill>
                <a:schemeClr val="lt1"/>
              </a:solidFill>
            </a:endParaRPr>
          </a:p>
          <a:p>
            <a:pPr indent="0" lvl="0" marL="0" rtl="0" algn="ctr">
              <a:spcBef>
                <a:spcPts val="600"/>
              </a:spcBef>
              <a:spcAft>
                <a:spcPts val="0"/>
              </a:spcAft>
              <a:buClr>
                <a:schemeClr val="dk1"/>
              </a:buClr>
              <a:buSzPts val="1100"/>
              <a:buFont typeface="Arial"/>
              <a:buNone/>
            </a:pPr>
            <a:r>
              <a:t/>
            </a:r>
            <a:endParaRPr sz="1800">
              <a:solidFill>
                <a:srgbClr val="FFFFFF"/>
              </a:solidFill>
            </a:endParaRPr>
          </a:p>
        </p:txBody>
      </p:sp>
      <p:sp>
        <p:nvSpPr>
          <p:cNvPr id="172" name="Google Shape;172;p19"/>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a:t>
            </a:r>
            <a:r>
              <a:rPr lang="en"/>
              <a:t> WORK - </a:t>
            </a:r>
            <a:r>
              <a:rPr lang="en">
                <a:solidFill>
                  <a:schemeClr val="lt1"/>
                </a:solidFill>
                <a:latin typeface="Encode Sans ExtraLight"/>
                <a:ea typeface="Encode Sans ExtraLight"/>
                <a:cs typeface="Encode Sans ExtraLight"/>
                <a:sym typeface="Encode Sans ExtraLight"/>
              </a:rPr>
              <a:t>Integrate HTN planning with USV_SIM</a:t>
            </a:r>
            <a:endParaRPr/>
          </a:p>
        </p:txBody>
      </p:sp>
      <p:sp>
        <p:nvSpPr>
          <p:cNvPr id="178" name="Google Shape;178;p20"/>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9" name="Google Shape;179;p20"/>
          <p:cNvSpPr/>
          <p:nvPr/>
        </p:nvSpPr>
        <p:spPr>
          <a:xfrm>
            <a:off x="853350" y="2317650"/>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USV_SIM</a:t>
            </a:r>
            <a:endParaRPr>
              <a:latin typeface="Encode Sans"/>
              <a:ea typeface="Encode Sans"/>
              <a:cs typeface="Encode Sans"/>
              <a:sym typeface="Encode Sans"/>
            </a:endParaRPr>
          </a:p>
        </p:txBody>
      </p:sp>
      <p:sp>
        <p:nvSpPr>
          <p:cNvPr id="180" name="Google Shape;180;p20"/>
          <p:cNvSpPr/>
          <p:nvPr/>
        </p:nvSpPr>
        <p:spPr>
          <a:xfrm>
            <a:off x="6894575" y="2317650"/>
            <a:ext cx="1538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JSHOP</a:t>
            </a:r>
            <a:endParaRPr>
              <a:latin typeface="Encode Sans"/>
              <a:ea typeface="Encode Sans"/>
              <a:cs typeface="Encode Sans"/>
              <a:sym typeface="Encode Sans"/>
            </a:endParaRPr>
          </a:p>
        </p:txBody>
      </p:sp>
      <p:sp>
        <p:nvSpPr>
          <p:cNvPr id="181" name="Google Shape;181;p20"/>
          <p:cNvSpPr/>
          <p:nvPr/>
        </p:nvSpPr>
        <p:spPr>
          <a:xfrm>
            <a:off x="2906525" y="2317650"/>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ROS</a:t>
            </a:r>
            <a:endParaRPr>
              <a:latin typeface="Encode Sans"/>
              <a:ea typeface="Encode Sans"/>
              <a:cs typeface="Encode Sans"/>
              <a:sym typeface="Encode Sans"/>
            </a:endParaRPr>
          </a:p>
        </p:txBody>
      </p:sp>
      <p:cxnSp>
        <p:nvCxnSpPr>
          <p:cNvPr id="182" name="Google Shape;182;p20"/>
          <p:cNvCxnSpPr/>
          <p:nvPr/>
        </p:nvCxnSpPr>
        <p:spPr>
          <a:xfrm>
            <a:off x="1951675" y="2412500"/>
            <a:ext cx="948900" cy="0"/>
          </a:xfrm>
          <a:prstGeom prst="straightConnector1">
            <a:avLst/>
          </a:prstGeom>
          <a:noFill/>
          <a:ln cap="flat" cmpd="sng" w="28575">
            <a:solidFill>
              <a:srgbClr val="FFFFFF"/>
            </a:solidFill>
            <a:prstDash val="solid"/>
            <a:round/>
            <a:headEnd len="med" w="med" type="none"/>
            <a:tailEnd len="med" w="med" type="stealth"/>
          </a:ln>
        </p:spPr>
      </p:cxnSp>
      <p:cxnSp>
        <p:nvCxnSpPr>
          <p:cNvPr id="183" name="Google Shape;183;p20"/>
          <p:cNvCxnSpPr/>
          <p:nvPr/>
        </p:nvCxnSpPr>
        <p:spPr>
          <a:xfrm rot="10800000">
            <a:off x="1951675" y="2693650"/>
            <a:ext cx="948900" cy="0"/>
          </a:xfrm>
          <a:prstGeom prst="straightConnector1">
            <a:avLst/>
          </a:prstGeom>
          <a:noFill/>
          <a:ln cap="flat" cmpd="sng" w="28575">
            <a:solidFill>
              <a:srgbClr val="FFFFFF"/>
            </a:solidFill>
            <a:prstDash val="solid"/>
            <a:round/>
            <a:headEnd len="med" w="med" type="none"/>
            <a:tailEnd len="med" w="med" type="stealth"/>
          </a:ln>
        </p:spPr>
      </p:cxnSp>
      <p:sp>
        <p:nvSpPr>
          <p:cNvPr id="184" name="Google Shape;184;p20"/>
          <p:cNvSpPr txBox="1"/>
          <p:nvPr/>
        </p:nvSpPr>
        <p:spPr>
          <a:xfrm>
            <a:off x="962300" y="1402775"/>
            <a:ext cx="8808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ncode Sans"/>
                <a:ea typeface="Encode Sans"/>
                <a:cs typeface="Encode Sans"/>
                <a:sym typeface="Encode Sans"/>
              </a:rPr>
              <a:t>Step 0</a:t>
            </a:r>
            <a:endParaRPr>
              <a:solidFill>
                <a:srgbClr val="FFFFFF"/>
              </a:solidFill>
              <a:latin typeface="Encode Sans"/>
              <a:ea typeface="Encode Sans"/>
              <a:cs typeface="Encode Sans"/>
              <a:sym typeface="Encod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WORK - </a:t>
            </a:r>
            <a:r>
              <a:rPr lang="en">
                <a:solidFill>
                  <a:schemeClr val="lt1"/>
                </a:solidFill>
                <a:latin typeface="Encode Sans ExtraLight"/>
                <a:ea typeface="Encode Sans ExtraLight"/>
                <a:cs typeface="Encode Sans ExtraLight"/>
                <a:sym typeface="Encode Sans ExtraLight"/>
              </a:rPr>
              <a:t>Integrate HTN planning with USV_SIM</a:t>
            </a:r>
            <a:endParaRPr/>
          </a:p>
        </p:txBody>
      </p:sp>
      <p:sp>
        <p:nvSpPr>
          <p:cNvPr id="190" name="Google Shape;190;p21"/>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91" name="Google Shape;191;p21"/>
          <p:cNvSpPr/>
          <p:nvPr/>
        </p:nvSpPr>
        <p:spPr>
          <a:xfrm>
            <a:off x="853350" y="2317650"/>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USV_SIM</a:t>
            </a:r>
            <a:endParaRPr>
              <a:latin typeface="Encode Sans"/>
              <a:ea typeface="Encode Sans"/>
              <a:cs typeface="Encode Sans"/>
              <a:sym typeface="Encode Sans"/>
            </a:endParaRPr>
          </a:p>
        </p:txBody>
      </p:sp>
      <p:sp>
        <p:nvSpPr>
          <p:cNvPr id="192" name="Google Shape;192;p21"/>
          <p:cNvSpPr/>
          <p:nvPr/>
        </p:nvSpPr>
        <p:spPr>
          <a:xfrm>
            <a:off x="6894575" y="2317650"/>
            <a:ext cx="1538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JSHOP</a:t>
            </a:r>
            <a:endParaRPr>
              <a:latin typeface="Encode Sans"/>
              <a:ea typeface="Encode Sans"/>
              <a:cs typeface="Encode Sans"/>
              <a:sym typeface="Encode Sans"/>
            </a:endParaRPr>
          </a:p>
        </p:txBody>
      </p:sp>
      <p:sp>
        <p:nvSpPr>
          <p:cNvPr id="193" name="Google Shape;193;p21"/>
          <p:cNvSpPr/>
          <p:nvPr/>
        </p:nvSpPr>
        <p:spPr>
          <a:xfrm>
            <a:off x="2906525" y="2317650"/>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ROS</a:t>
            </a:r>
            <a:endParaRPr>
              <a:latin typeface="Encode Sans"/>
              <a:ea typeface="Encode Sans"/>
              <a:cs typeface="Encode Sans"/>
              <a:sym typeface="Encode Sans"/>
            </a:endParaRPr>
          </a:p>
        </p:txBody>
      </p:sp>
      <p:sp>
        <p:nvSpPr>
          <p:cNvPr id="194" name="Google Shape;194;p21"/>
          <p:cNvSpPr/>
          <p:nvPr/>
        </p:nvSpPr>
        <p:spPr>
          <a:xfrm>
            <a:off x="6101800" y="1360213"/>
            <a:ext cx="1097400" cy="5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ncode Sans"/>
                <a:ea typeface="Encode Sans"/>
                <a:cs typeface="Encode Sans"/>
                <a:sym typeface="Encode Sans"/>
              </a:rPr>
              <a:t>HTN - Plan</a:t>
            </a:r>
            <a:endParaRPr>
              <a:latin typeface="Encode Sans"/>
              <a:ea typeface="Encode Sans"/>
              <a:cs typeface="Encode Sans"/>
              <a:sym typeface="Encode Sans"/>
            </a:endParaRPr>
          </a:p>
        </p:txBody>
      </p:sp>
      <p:cxnSp>
        <p:nvCxnSpPr>
          <p:cNvPr id="195" name="Google Shape;195;p21"/>
          <p:cNvCxnSpPr/>
          <p:nvPr/>
        </p:nvCxnSpPr>
        <p:spPr>
          <a:xfrm>
            <a:off x="1951675" y="2412500"/>
            <a:ext cx="948900" cy="0"/>
          </a:xfrm>
          <a:prstGeom prst="straightConnector1">
            <a:avLst/>
          </a:prstGeom>
          <a:noFill/>
          <a:ln cap="flat" cmpd="sng" w="28575">
            <a:solidFill>
              <a:srgbClr val="FFFFFF"/>
            </a:solidFill>
            <a:prstDash val="solid"/>
            <a:round/>
            <a:headEnd len="med" w="med" type="none"/>
            <a:tailEnd len="med" w="med" type="stealth"/>
          </a:ln>
        </p:spPr>
      </p:cxnSp>
      <p:cxnSp>
        <p:nvCxnSpPr>
          <p:cNvPr id="196" name="Google Shape;196;p21"/>
          <p:cNvCxnSpPr/>
          <p:nvPr/>
        </p:nvCxnSpPr>
        <p:spPr>
          <a:xfrm rot="10800000">
            <a:off x="1951675" y="2693650"/>
            <a:ext cx="948900" cy="0"/>
          </a:xfrm>
          <a:prstGeom prst="straightConnector1">
            <a:avLst/>
          </a:prstGeom>
          <a:noFill/>
          <a:ln cap="flat" cmpd="sng" w="28575">
            <a:solidFill>
              <a:srgbClr val="FFFFFF"/>
            </a:solidFill>
            <a:prstDash val="solid"/>
            <a:round/>
            <a:headEnd len="med" w="med" type="none"/>
            <a:tailEnd len="med" w="med" type="stealth"/>
          </a:ln>
        </p:spPr>
      </p:cxnSp>
      <p:cxnSp>
        <p:nvCxnSpPr>
          <p:cNvPr id="197" name="Google Shape;197;p21"/>
          <p:cNvCxnSpPr>
            <a:endCxn id="194" idx="3"/>
          </p:cNvCxnSpPr>
          <p:nvPr/>
        </p:nvCxnSpPr>
        <p:spPr>
          <a:xfrm rot="10800000">
            <a:off x="7199200" y="1614313"/>
            <a:ext cx="817500" cy="710100"/>
          </a:xfrm>
          <a:prstGeom prst="curvedConnector3">
            <a:avLst>
              <a:gd fmla="val 50000" name="adj1"/>
            </a:avLst>
          </a:prstGeom>
          <a:noFill/>
          <a:ln cap="flat" cmpd="sng" w="19050">
            <a:solidFill>
              <a:srgbClr val="FFFFFF"/>
            </a:solidFill>
            <a:prstDash val="solid"/>
            <a:round/>
            <a:headEnd len="med" w="med" type="none"/>
            <a:tailEnd len="med" w="med" type="stealth"/>
          </a:ln>
        </p:spPr>
      </p:cxnSp>
      <p:sp>
        <p:nvSpPr>
          <p:cNvPr id="198" name="Google Shape;198;p21"/>
          <p:cNvSpPr txBox="1"/>
          <p:nvPr/>
        </p:nvSpPr>
        <p:spPr>
          <a:xfrm>
            <a:off x="962300" y="1402775"/>
            <a:ext cx="8808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ncode Sans"/>
                <a:ea typeface="Encode Sans"/>
                <a:cs typeface="Encode Sans"/>
                <a:sym typeface="Encode Sans"/>
              </a:rPr>
              <a:t>Step 1</a:t>
            </a:r>
            <a:endParaRPr>
              <a:solidFill>
                <a:srgbClr val="FFFFFF"/>
              </a:solidFill>
              <a:latin typeface="Encode Sans"/>
              <a:ea typeface="Encode Sans"/>
              <a:cs typeface="Encode Sans"/>
              <a:sym typeface="Encode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ert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