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7"/>
    <p:restoredTop sz="94751"/>
  </p:normalViewPr>
  <p:slideViewPr>
    <p:cSldViewPr snapToGrid="0" snapToObjects="1">
      <p:cViewPr>
        <p:scale>
          <a:sx n="237" d="100"/>
          <a:sy n="237" d="100"/>
        </p:scale>
        <p:origin x="-2664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1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7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0568-80D2-4541-810D-CF3AC213EFA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9F6B-EA41-7249-B66D-92D7B662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5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715491" y="1761067"/>
            <a:ext cx="3500582" cy="3066756"/>
            <a:chOff x="2715491" y="1761067"/>
            <a:chExt cx="3500582" cy="306675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897745" y="3048000"/>
              <a:ext cx="0" cy="146935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748590" y="1761067"/>
              <a:ext cx="2844800" cy="2844800"/>
              <a:chOff x="2748590" y="1761067"/>
              <a:chExt cx="2844800" cy="28448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853267" y="1761067"/>
                <a:ext cx="0" cy="284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V="1">
                <a:off x="4170990" y="3094953"/>
                <a:ext cx="0" cy="284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2715491" y="2076841"/>
              <a:ext cx="3500582" cy="2547439"/>
            </a:xfrm>
            <a:custGeom>
              <a:avLst/>
              <a:gdLst>
                <a:gd name="connsiteX0" fmla="*/ 0 w 3500582"/>
                <a:gd name="connsiteY0" fmla="*/ 398506 h 2547439"/>
                <a:gd name="connsiteX1" fmla="*/ 415636 w 3500582"/>
                <a:gd name="connsiteY1" fmla="*/ 56761 h 2547439"/>
                <a:gd name="connsiteX2" fmla="*/ 1588654 w 3500582"/>
                <a:gd name="connsiteY2" fmla="*/ 1442215 h 2547439"/>
                <a:gd name="connsiteX3" fmla="*/ 2660073 w 3500582"/>
                <a:gd name="connsiteY3" fmla="*/ 2476688 h 2547439"/>
                <a:gd name="connsiteX4" fmla="*/ 3500582 w 3500582"/>
                <a:gd name="connsiteY4" fmla="*/ 2458215 h 25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0582" h="2547439">
                  <a:moveTo>
                    <a:pt x="0" y="398506"/>
                  </a:moveTo>
                  <a:cubicBezTo>
                    <a:pt x="75430" y="140657"/>
                    <a:pt x="150860" y="-117191"/>
                    <a:pt x="415636" y="56761"/>
                  </a:cubicBezTo>
                  <a:cubicBezTo>
                    <a:pt x="680412" y="230712"/>
                    <a:pt x="1214581" y="1038894"/>
                    <a:pt x="1588654" y="1442215"/>
                  </a:cubicBezTo>
                  <a:cubicBezTo>
                    <a:pt x="1962727" y="1845536"/>
                    <a:pt x="2341418" y="2307355"/>
                    <a:pt x="2660073" y="2476688"/>
                  </a:cubicBezTo>
                  <a:cubicBezTo>
                    <a:pt x="2978728" y="2646021"/>
                    <a:pt x="3500582" y="2458215"/>
                    <a:pt x="3500582" y="2458215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842327" y="2959487"/>
              <a:ext cx="110836" cy="110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39937" y="4457567"/>
              <a:ext cx="110836" cy="110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300000">
              <a:off x="3048882" y="2170132"/>
              <a:ext cx="2244214" cy="236844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55044" y="4458491"/>
              <a:ext cx="460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smtClean="0"/>
                <a:t>t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6439" y="2616934"/>
              <a:ext cx="580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f(x)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1091" y="4457567"/>
              <a:ext cx="5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smtClean="0"/>
                <a:t>t+1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0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8210" y="1761067"/>
            <a:ext cx="3080479" cy="3066756"/>
            <a:chOff x="2728210" y="1761067"/>
            <a:chExt cx="3080479" cy="3066756"/>
          </a:xfrm>
        </p:grpSpPr>
        <p:sp>
          <p:nvSpPr>
            <p:cNvPr id="15" name="Freeform 14"/>
            <p:cNvSpPr/>
            <p:nvPr/>
          </p:nvSpPr>
          <p:spPr>
            <a:xfrm>
              <a:off x="2728210" y="3005528"/>
              <a:ext cx="3080479" cy="1021003"/>
            </a:xfrm>
            <a:custGeom>
              <a:avLst/>
              <a:gdLst>
                <a:gd name="connsiteX0" fmla="*/ 0 w 3080479"/>
                <a:gd name="connsiteY0" fmla="*/ 779488 h 1021003"/>
                <a:gd name="connsiteX1" fmla="*/ 299803 w 3080479"/>
                <a:gd name="connsiteY1" fmla="*/ 412229 h 1021003"/>
                <a:gd name="connsiteX2" fmla="*/ 697042 w 3080479"/>
                <a:gd name="connsiteY2" fmla="*/ 239842 h 1021003"/>
                <a:gd name="connsiteX3" fmla="*/ 1394085 w 3080479"/>
                <a:gd name="connsiteY3" fmla="*/ 959370 h 1021003"/>
                <a:gd name="connsiteX4" fmla="*/ 2158583 w 3080479"/>
                <a:gd name="connsiteY4" fmla="*/ 906905 h 1021003"/>
                <a:gd name="connsiteX5" fmla="*/ 2713220 w 3080479"/>
                <a:gd name="connsiteY5" fmla="*/ 292308 h 1021003"/>
                <a:gd name="connsiteX6" fmla="*/ 3080479 w 3080479"/>
                <a:gd name="connsiteY6" fmla="*/ 0 h 102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0479" h="1021003">
                  <a:moveTo>
                    <a:pt x="0" y="779488"/>
                  </a:moveTo>
                  <a:cubicBezTo>
                    <a:pt x="91814" y="640829"/>
                    <a:pt x="183629" y="502170"/>
                    <a:pt x="299803" y="412229"/>
                  </a:cubicBezTo>
                  <a:cubicBezTo>
                    <a:pt x="415977" y="322288"/>
                    <a:pt x="514662" y="148652"/>
                    <a:pt x="697042" y="239842"/>
                  </a:cubicBezTo>
                  <a:cubicBezTo>
                    <a:pt x="879422" y="331032"/>
                    <a:pt x="1150495" y="848193"/>
                    <a:pt x="1394085" y="959370"/>
                  </a:cubicBezTo>
                  <a:cubicBezTo>
                    <a:pt x="1637675" y="1070547"/>
                    <a:pt x="1938727" y="1018082"/>
                    <a:pt x="2158583" y="906905"/>
                  </a:cubicBezTo>
                  <a:cubicBezTo>
                    <a:pt x="2378439" y="795728"/>
                    <a:pt x="2559571" y="443459"/>
                    <a:pt x="2713220" y="292308"/>
                  </a:cubicBezTo>
                  <a:cubicBezTo>
                    <a:pt x="2866869" y="141157"/>
                    <a:pt x="3080479" y="0"/>
                    <a:pt x="3080479" y="0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5811998">
              <a:off x="4140376" y="2315587"/>
              <a:ext cx="1528997" cy="1202855"/>
            </a:xfrm>
            <a:prstGeom prst="arc">
              <a:avLst>
                <a:gd name="adj1" fmla="val 17175985"/>
                <a:gd name="adj2" fmla="val 3427268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4904874" y="3679825"/>
              <a:ext cx="0" cy="837529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260042" y="3405193"/>
              <a:ext cx="110836" cy="110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49456" y="3857111"/>
              <a:ext cx="110836" cy="1108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17" idx="4"/>
            </p:cNvCxnSpPr>
            <p:nvPr/>
          </p:nvCxnSpPr>
          <p:spPr>
            <a:xfrm flipH="1" flipV="1">
              <a:off x="5315460" y="3516029"/>
              <a:ext cx="5849" cy="1001325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2748590" y="1761067"/>
              <a:ext cx="2844800" cy="2844800"/>
              <a:chOff x="2748590" y="1761067"/>
              <a:chExt cx="2844800" cy="28448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853267" y="1761067"/>
                <a:ext cx="0" cy="284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V="1">
                <a:off x="4170990" y="3094953"/>
                <a:ext cx="0" cy="284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5193319" y="4458491"/>
              <a:ext cx="460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smtClean="0"/>
                <a:t>t</a:t>
              </a:r>
              <a:endParaRPr lang="en-US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66466" y="4457567"/>
              <a:ext cx="5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smtClean="0"/>
                <a:t>t+1</a:t>
              </a:r>
              <a:endParaRPr lang="en-US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04874" y="3028062"/>
              <a:ext cx="580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f(x)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448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Bradley</dc:creator>
  <cp:lastModifiedBy>Aaron Bradley</cp:lastModifiedBy>
  <cp:revision>7</cp:revision>
  <dcterms:created xsi:type="dcterms:W3CDTF">2016-11-30T18:16:37Z</dcterms:created>
  <dcterms:modified xsi:type="dcterms:W3CDTF">2016-12-06T01:43:14Z</dcterms:modified>
</cp:coreProperties>
</file>