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59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2" autoAdjust="0"/>
    <p:restoredTop sz="94660"/>
  </p:normalViewPr>
  <p:slideViewPr>
    <p:cSldViewPr snapToGrid="0">
      <p:cViewPr>
        <p:scale>
          <a:sx n="50" d="100"/>
          <a:sy n="50" d="100"/>
        </p:scale>
        <p:origin x="595" y="3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CDF1A-7D80-4E21-ADFF-473562C95237}" type="datetimeFigureOut">
              <a:rPr lang="en-CA" smtClean="0"/>
              <a:t>2016-11-18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B4D3C-A265-4D99-B8D2-1C363CC5C0E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91443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CDF1A-7D80-4E21-ADFF-473562C95237}" type="datetimeFigureOut">
              <a:rPr lang="en-CA" smtClean="0"/>
              <a:t>2016-11-18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B4D3C-A265-4D99-B8D2-1C363CC5C0E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9163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CDF1A-7D80-4E21-ADFF-473562C95237}" type="datetimeFigureOut">
              <a:rPr lang="en-CA" smtClean="0"/>
              <a:t>2016-11-18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B4D3C-A265-4D99-B8D2-1C363CC5C0E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6720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CDF1A-7D80-4E21-ADFF-473562C95237}" type="datetimeFigureOut">
              <a:rPr lang="en-CA" smtClean="0"/>
              <a:t>2016-11-18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B4D3C-A265-4D99-B8D2-1C363CC5C0E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29441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CDF1A-7D80-4E21-ADFF-473562C95237}" type="datetimeFigureOut">
              <a:rPr lang="en-CA" smtClean="0"/>
              <a:t>2016-11-18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B4D3C-A265-4D99-B8D2-1C363CC5C0E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81915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CDF1A-7D80-4E21-ADFF-473562C95237}" type="datetimeFigureOut">
              <a:rPr lang="en-CA" smtClean="0"/>
              <a:t>2016-11-18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B4D3C-A265-4D99-B8D2-1C363CC5C0E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64104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CDF1A-7D80-4E21-ADFF-473562C95237}" type="datetimeFigureOut">
              <a:rPr lang="en-CA" smtClean="0"/>
              <a:t>2016-11-18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B4D3C-A265-4D99-B8D2-1C363CC5C0E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46251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CDF1A-7D80-4E21-ADFF-473562C95237}" type="datetimeFigureOut">
              <a:rPr lang="en-CA" smtClean="0"/>
              <a:t>2016-11-18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B4D3C-A265-4D99-B8D2-1C363CC5C0E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44821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CDF1A-7D80-4E21-ADFF-473562C95237}" type="datetimeFigureOut">
              <a:rPr lang="en-CA" smtClean="0"/>
              <a:t>2016-11-18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B4D3C-A265-4D99-B8D2-1C363CC5C0E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52233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CDF1A-7D80-4E21-ADFF-473562C95237}" type="datetimeFigureOut">
              <a:rPr lang="en-CA" smtClean="0"/>
              <a:t>2016-11-18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B4D3C-A265-4D99-B8D2-1C363CC5C0E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3520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CDF1A-7D80-4E21-ADFF-473562C95237}" type="datetimeFigureOut">
              <a:rPr lang="en-CA" smtClean="0"/>
              <a:t>2016-11-18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B4D3C-A265-4D99-B8D2-1C363CC5C0E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2897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0CDF1A-7D80-4E21-ADFF-473562C95237}" type="datetimeFigureOut">
              <a:rPr lang="en-CA" smtClean="0"/>
              <a:t>2016-11-18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0B4D3C-A265-4D99-B8D2-1C363CC5C0E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1506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17036"/>
            <a:ext cx="10086474" cy="2387600"/>
          </a:xfrm>
        </p:spPr>
        <p:txBody>
          <a:bodyPr>
            <a:normAutofit fontScale="90000"/>
          </a:bodyPr>
          <a:lstStyle/>
          <a:p>
            <a:r>
              <a:rPr lang="en-CA" dirty="0"/>
              <a:t>#remap</a:t>
            </a:r>
            <a:br>
              <a:rPr lang="en-CA" dirty="0"/>
            </a:br>
            <a:r>
              <a:rPr lang="en-CA" dirty="0"/>
              <a:t>Renewables </a:t>
            </a:r>
            <a:r>
              <a:rPr lang="en-CA" dirty="0" err="1"/>
              <a:t>Prospectivity</a:t>
            </a:r>
            <a:r>
              <a:rPr lang="en-CA" dirty="0"/>
              <a:t> Mapping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104147"/>
            <a:ext cx="9144000" cy="3031957"/>
          </a:xfrm>
        </p:spPr>
        <p:txBody>
          <a:bodyPr>
            <a:normAutofit fontScale="92500" lnSpcReduction="20000"/>
          </a:bodyPr>
          <a:lstStyle/>
          <a:p>
            <a:r>
              <a:rPr lang="en-CA" dirty="0"/>
              <a:t>George Richardson</a:t>
            </a:r>
          </a:p>
          <a:p>
            <a:r>
              <a:rPr lang="en-CA" dirty="0"/>
              <a:t>Rachel White</a:t>
            </a:r>
          </a:p>
          <a:p>
            <a:r>
              <a:rPr lang="en-CA" dirty="0"/>
              <a:t>Laura </a:t>
            </a:r>
            <a:r>
              <a:rPr lang="en-CA" dirty="0" err="1"/>
              <a:t>Hinkelman</a:t>
            </a:r>
            <a:endParaRPr lang="en-CA" dirty="0"/>
          </a:p>
          <a:p>
            <a:r>
              <a:rPr lang="en-CA" dirty="0"/>
              <a:t>Sam Hooper</a:t>
            </a:r>
          </a:p>
          <a:p>
            <a:r>
              <a:rPr lang="en-CA" dirty="0"/>
              <a:t>Julia King</a:t>
            </a:r>
          </a:p>
          <a:p>
            <a:r>
              <a:rPr lang="en-CA" dirty="0"/>
              <a:t>With a lot of help from: </a:t>
            </a:r>
          </a:p>
          <a:p>
            <a:r>
              <a:rPr lang="en-CA" dirty="0"/>
              <a:t>Catherine Kuhn</a:t>
            </a:r>
          </a:p>
          <a:p>
            <a:r>
              <a:rPr lang="en-CA" dirty="0"/>
              <a:t>Google Earth Engine Users</a:t>
            </a:r>
          </a:p>
        </p:txBody>
      </p:sp>
    </p:spTree>
    <p:extLst>
      <p:ext uri="{BB962C8B-B14F-4D97-AF65-F5344CB8AC3E}">
        <p14:creationId xmlns:p14="http://schemas.microsoft.com/office/powerpoint/2010/main" val="3124843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3" r="2667"/>
          <a:stretch/>
        </p:blipFill>
        <p:spPr>
          <a:xfrm>
            <a:off x="5068909" y="1825625"/>
            <a:ext cx="6498251" cy="518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969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32258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23606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9" y="365126"/>
            <a:ext cx="5807606" cy="982412"/>
          </a:xfrm>
        </p:spPr>
        <p:txBody>
          <a:bodyPr>
            <a:normAutofit/>
          </a:bodyPr>
          <a:lstStyle/>
          <a:p>
            <a:r>
              <a:rPr lang="en-CA" sz="2800" dirty="0"/>
              <a:t>Existing Geothermal </a:t>
            </a:r>
            <a:r>
              <a:rPr lang="en-CA" sz="2800" dirty="0" err="1"/>
              <a:t>Prospectivity</a:t>
            </a:r>
            <a:r>
              <a:rPr lang="en-CA" sz="2800" dirty="0"/>
              <a:t> Map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1845677"/>
            <a:ext cx="5807606" cy="4487696"/>
          </a:xfrm>
        </p:spPr>
      </p:pic>
      <p:sp>
        <p:nvSpPr>
          <p:cNvPr id="5" name="Rectangle 4"/>
          <p:cNvSpPr/>
          <p:nvPr/>
        </p:nvSpPr>
        <p:spPr>
          <a:xfrm>
            <a:off x="7248933" y="6333373"/>
            <a:ext cx="46546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/>
              <a:t>http://www.nrel.gov/gis/data_geothermal.html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88393" y="365126"/>
            <a:ext cx="5807606" cy="9824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2800" dirty="0"/>
              <a:t>Our Geothermal </a:t>
            </a:r>
            <a:r>
              <a:rPr lang="en-CA" sz="2800" dirty="0" err="1"/>
              <a:t>Prospectivity</a:t>
            </a:r>
            <a:r>
              <a:rPr lang="en-CA" sz="2800" dirty="0"/>
              <a:t> Map</a:t>
            </a:r>
          </a:p>
        </p:txBody>
      </p:sp>
    </p:spTree>
    <p:extLst>
      <p:ext uri="{BB962C8B-B14F-4D97-AF65-F5344CB8AC3E}">
        <p14:creationId xmlns:p14="http://schemas.microsoft.com/office/powerpoint/2010/main" val="16785699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36</Words>
  <Application>Microsoft Office PowerPoint</Application>
  <PresentationFormat>Widescreen</PresentationFormat>
  <Paragraphs>12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#remap Renewables Prospectivity Mapping</vt:lpstr>
      <vt:lpstr>PowerPoint Presentation</vt:lpstr>
      <vt:lpstr>PowerPoint Presentation</vt:lpstr>
      <vt:lpstr>PowerPoint Presentation</vt:lpstr>
      <vt:lpstr>Existing Geothermal Prospectivity Map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#remap Renewables Prospectivity Mapping</dc:title>
  <dc:creator>Julia</dc:creator>
  <cp:lastModifiedBy>Julia</cp:lastModifiedBy>
  <cp:revision>5</cp:revision>
  <dcterms:created xsi:type="dcterms:W3CDTF">2016-11-18T17:18:25Z</dcterms:created>
  <dcterms:modified xsi:type="dcterms:W3CDTF">2016-11-18T17:33:31Z</dcterms:modified>
</cp:coreProperties>
</file>