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2" d="100"/>
          <a:sy n="23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7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3AF-FE15-4B41-B778-1606AED1795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F13C-2E0B-104D-B721-2C9EB0AE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45449" y="947064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5449" y="1750004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5532" y="2721515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81112" y="2721515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63663" y="2721515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84861" y="2300228"/>
            <a:ext cx="72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10" name="Oval 9"/>
          <p:cNvSpPr/>
          <p:nvPr/>
        </p:nvSpPr>
        <p:spPr>
          <a:xfrm>
            <a:off x="4045449" y="4447230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321897" y="1499960"/>
            <a:ext cx="0" cy="25004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flipH="1">
            <a:off x="4091980" y="2302900"/>
            <a:ext cx="229917" cy="41861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7"/>
          </p:cNvCxnSpPr>
          <p:nvPr/>
        </p:nvCxnSpPr>
        <p:spPr>
          <a:xfrm flipH="1">
            <a:off x="3553038" y="2302900"/>
            <a:ext cx="768859" cy="49958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8" idx="1"/>
          </p:cNvCxnSpPr>
          <p:nvPr/>
        </p:nvCxnSpPr>
        <p:spPr>
          <a:xfrm>
            <a:off x="4321897" y="2302900"/>
            <a:ext cx="822736" cy="49958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9" idx="4"/>
            <a:endCxn id="10" idx="1"/>
          </p:cNvCxnSpPr>
          <p:nvPr/>
        </p:nvCxnSpPr>
        <p:spPr>
          <a:xfrm>
            <a:off x="3357560" y="4110477"/>
            <a:ext cx="768859" cy="41772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0" idx="4"/>
            <a:endCxn id="10" idx="0"/>
          </p:cNvCxnSpPr>
          <p:nvPr/>
        </p:nvCxnSpPr>
        <p:spPr>
          <a:xfrm>
            <a:off x="4091980" y="4110477"/>
            <a:ext cx="229917" cy="33675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2" idx="4"/>
            <a:endCxn id="10" idx="7"/>
          </p:cNvCxnSpPr>
          <p:nvPr/>
        </p:nvCxnSpPr>
        <p:spPr>
          <a:xfrm flipH="1">
            <a:off x="4517375" y="4110477"/>
            <a:ext cx="833685" cy="41772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81112" y="3557581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7" idx="4"/>
            <a:endCxn id="39" idx="0"/>
          </p:cNvCxnSpPr>
          <p:nvPr/>
        </p:nvCxnSpPr>
        <p:spPr>
          <a:xfrm>
            <a:off x="3357560" y="3274411"/>
            <a:ext cx="0" cy="28317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15532" y="3557581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74612" y="3557581"/>
            <a:ext cx="552896" cy="55289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" idx="4"/>
            <a:endCxn id="50" idx="0"/>
          </p:cNvCxnSpPr>
          <p:nvPr/>
        </p:nvCxnSpPr>
        <p:spPr>
          <a:xfrm>
            <a:off x="4091980" y="3274411"/>
            <a:ext cx="0" cy="28317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52" idx="0"/>
          </p:cNvCxnSpPr>
          <p:nvPr/>
        </p:nvCxnSpPr>
        <p:spPr>
          <a:xfrm>
            <a:off x="5340111" y="3274411"/>
            <a:ext cx="10949" cy="28317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94666" y="3142389"/>
            <a:ext cx="72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66" name="TextBox 65"/>
          <p:cNvSpPr txBox="1"/>
          <p:nvPr/>
        </p:nvSpPr>
        <p:spPr>
          <a:xfrm>
            <a:off x="3955124" y="1001807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44745" y="1793245"/>
            <a:ext cx="8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split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34867" y="4532999"/>
            <a:ext cx="8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join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90787" y="2795291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24332" y="2795291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72621" y="2794854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99002" y="3615129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32547" y="3615129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89043" y="3615129"/>
            <a:ext cx="7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34182" y="1609462"/>
            <a:ext cx="2788406" cy="3465266"/>
          </a:xfrm>
          <a:prstGeom prst="roundRect">
            <a:avLst>
              <a:gd name="adj" fmla="val 11759"/>
            </a:avLst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81698" y="5066334"/>
            <a:ext cx="11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mapData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00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Ritchie</dc:creator>
  <cp:lastModifiedBy>Daniel Ritchie</cp:lastModifiedBy>
  <cp:revision>6</cp:revision>
  <dcterms:created xsi:type="dcterms:W3CDTF">2016-09-19T22:49:52Z</dcterms:created>
  <dcterms:modified xsi:type="dcterms:W3CDTF">2016-09-19T23:33:48Z</dcterms:modified>
</cp:coreProperties>
</file>