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72" r:id="rId1"/>
    <p:sldMasterId id="2147483684" r:id="rId2"/>
  </p:sldMasterIdLst>
  <p:notesMasterIdLst>
    <p:notesMasterId r:id="rId5"/>
  </p:notesMasterIdLst>
  <p:sldIdLst>
    <p:sldId id="256" r:id="rId3"/>
    <p:sldId id="257" r:id="rId4"/>
  </p:sldIdLst>
  <p:sldSz cx="13433425" cy="75565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4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46" d="100"/>
          <a:sy n="46" d="100"/>
        </p:scale>
        <p:origin x="62" y="1426"/>
      </p:cViewPr>
      <p:guideLst>
        <p:guide orient="horz" pos="2380"/>
        <p:guide pos="42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9FDDF5D5-6B41-2A7B-4746-A6D588E696B4}"/>
              </a:ext>
            </a:extLst>
          </p:cNvPr>
          <p:cNvSpPr>
            <a:spLocks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92DF341-C355-4D90-0EB4-6655720BB00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pl-PL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pl-PL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pl-PL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pl-PL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2F00-F575-1775-204C-F73EE1E6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0D9A2-E426-4469-BAC8-7051D263B68C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42BD-1901-17BF-382D-7E489FF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C71E0-7357-16CF-AA04-39142DD7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D5C0D-0989-4B87-A157-7AEF7427AE10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5579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99489-A1EA-B401-FCE2-986FDA8D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BD480-6891-4661-A6C5-F4890863CCE7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1835D-FFF9-C35E-B27C-7BB0EDEE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0E14F-65A3-5CAE-F094-D531CB3F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3792E-CD15-4DE4-A01E-41DB729E162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85241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6A7C9-4E90-BD90-D054-7EA86438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D032F-D47E-4BA2-B383-11FB503CD033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5D87-14D6-7CA1-0192-EA158138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0419B-A452-79F3-DFE6-739B6E9C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1BFE4-401A-45FD-B673-E0A78099C7D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8768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9BB6-1395-ACF1-92A9-CA986292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9BC95-6ECD-4A28-93A8-1BBEBE727E5D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54BC4-D14A-5FF5-7D1F-3E07FDDC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12C61-5B47-2E32-471A-E14C88B6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F0935-6613-4F2C-BE3C-5AD38147B359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632929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87D72-77A3-E6F7-CC38-05665684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5E8DD-1544-4B2B-99DE-F9A593414ACC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15335-1C90-1324-632B-26AB37D6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6ABC8-07E4-1C6D-0A27-B46BD444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24EB5-0065-4944-8471-5F0B79BC1E93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934757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8B6C-47BD-7AD8-1C77-38CDBAEC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511B0-08C4-4B73-AF36-35AB8E549415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767A-FF21-EF82-2F4A-6935CB44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566C-3A45-9DA6-31CB-727E3C96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B94D4-5556-4A3C-855A-4A679F69BDB6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18636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50608E-7FD5-A093-FE8E-81252565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21198-D45B-40C1-BCE3-19CF75076E82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FA13BC-418C-87EC-DC5B-ED7F6C21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F23BE3-1095-6D94-EA59-412A6BAB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3C23F-6F96-43CF-BEE8-708A3CB2BABD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124622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ED27AD-BACF-115E-6FC4-767FFBE9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2720-E997-42F8-A5DF-EF9DEEEE51F3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9CEE78-09F8-64F2-D776-B4B02883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8B42D1-8CDC-3F59-0116-9ADBF830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0AFAD-1914-4DF7-BF00-DFDA30E7A27F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45306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87E47DC-B9C7-2592-2590-93FA028D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88591-6BCF-413F-A188-C129CB662D33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FA520C-1D4C-63C3-07C2-9DFD9FD1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CBC068-8127-94C4-A30A-5621B54B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B4D96-1B5F-4A36-9CE0-6E93D409D503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698486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1DA87D-978C-596A-1DE6-5CE08E2A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DA955-79CB-4E76-A38D-E577392D9A41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BA6794-A808-7A9A-1C1B-D16F7772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FAEFAF-DF0C-CEAB-2EE0-1A9FA64F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F6AEF-40E4-49FF-B1FD-6997DD849B33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856438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778523-3386-A5D0-2DAD-1C4FAE14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673AC-D458-4A10-B186-201CA49EC711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5B289E-3639-47C7-1F09-DAAF00BC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F12EB9-D23F-2CA0-0AAA-7E3A83E5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FA420-6AAD-43E4-B3E8-9AB42E9882DE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61677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F8262-EA1C-931D-5A71-4805F499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F7AA6-E9E6-4FAF-B3D4-805FC4D60624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074D-E16A-9A51-BE06-7391181A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BE50-2660-A744-855A-C70791E9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E7C5A-BD7D-4A44-8427-2D745E580F5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93209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anchor="t"/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56B31EF-6E15-D9B2-A7AD-6F35B8E7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7B7E4-C823-44A2-8186-096D700E11EF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FBC4925-A05B-A466-6051-67EA6D4C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F6A353-8042-1E9F-F496-8B1A6450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5FB8B-4BFD-4D34-ADE2-863B3791B66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53667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48BF-D8A9-F287-AE20-184DF768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15213-B346-4BE7-80AA-7FC9977A0116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85619-A827-9E70-C822-D14AE789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1D9C-094C-E46D-15EC-62918929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B33F3-4E12-45BE-B3A7-90FC19D1265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74705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E161D-9069-01E7-1134-CF176AA6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6DC41-E054-4674-92F4-219D5022BC21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3AC7F-C338-BFA6-2D7B-1F8535CF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06290-FCA0-CB7C-B2EC-170B0ADB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DE088-D3A4-46D0-BC01-D623085234BE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9723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3637-FA0B-4A53-91C8-5E5B4C45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4690-739F-487D-A544-D1EB1E67B3F2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BB90-D816-FCBF-6BBB-8FCA79D5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240CC-68A2-6472-7F72-4BAEBB25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7CEE0-1664-4AA7-885B-293DF5D4125F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00285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8B797-42DF-BE5B-4428-0F92D33B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5EE10-51EC-4233-9E03-9B8A69A17125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3BBEC6-51B7-EAD3-FDF9-954F6160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DA26EB-22BA-054E-57CF-E5EDE315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CD966-C273-44BC-A196-79D83D02AF97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41873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8FBA23-64A6-836C-D255-11FA3669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E1516-68CC-4380-9E6F-DD36A0DF83A7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C3FA78D-FE7A-0002-48FA-AC9D1D47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AC1036-B01F-5AC9-CB56-E40CF3D6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FB9C-7FD9-4EE4-AD28-3404148E77FF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61757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DDE07E2-7F5A-6E16-6AD3-C0A162C2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43456-55E8-4E01-BB26-BE4548ABC605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55FAB0A-6E1E-78E8-EE0F-A721DA5D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41EB7E-BCDE-E043-A9BC-C6E9FA4F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8B65-9F34-4308-939F-150DEAA3E9AC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0767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E1F9844-603D-0E5E-2B5F-CB2ECF0A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C98B5-EFE8-48E4-A099-3EA86B4B71ED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F38F527-32A9-90AD-2B8C-1EA5EAB1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217054-7C91-18AB-E3A8-5B507AB2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2CDA-1022-472A-86B2-409718567DCE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20360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348640B-93BA-FFD8-595E-98A2CB4D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FEF8A-5322-449C-973B-0AB4BA0955A1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653ACE-4615-68FA-61BA-CB0CE6D9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10F13E-A19F-B768-8F50-D57DB7DD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F16D2-DB6D-469B-B480-D8774AAEAD76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2025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anchor="t"/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B315BB-FE9C-3508-12BE-90DA1334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00EC3-B20C-41DB-A51F-2E4212F0B26A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0A1349-D6D0-4758-7B66-39E04494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632F84-C56E-58DB-6CB7-8B6A88D2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0E55B-BB7D-4ECE-A79C-3BBBEEB1B134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32013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F5B8C-95B5-AD08-F508-4273548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401638"/>
            <a:ext cx="115855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04E63-AB7B-DBB9-7C00-B83153A6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25" y="2011363"/>
            <a:ext cx="11585575" cy="479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113EB-D292-CE09-F97D-AE8BE4A08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4050"/>
            <a:ext cx="3022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BD4DF-F36F-460E-860F-3C229FBDD88F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07E5-5922-7A7C-1FE2-5329A99C3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763" y="7004050"/>
            <a:ext cx="45339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778A-B180-57F2-285F-AB933E4BB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900" y="7004050"/>
            <a:ext cx="302260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F782FFF0-64A3-408D-B4B8-02B24598ABF0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35E75-4D23-173E-0E3E-F695B73C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401638"/>
            <a:ext cx="115855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C0A4-577D-522D-7EC6-1B9A5DB85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25" y="2011363"/>
            <a:ext cx="11585575" cy="479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21DD-4F39-551F-5AB6-B9147DE2F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4050"/>
            <a:ext cx="3022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53C42F-D1B4-48F6-977D-6C09A1D605A1}" type="datetimeFigureOut">
              <a:rPr lang="en-US"/>
              <a:pPr>
                <a:defRPr/>
              </a:pPr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CDF2-0E43-24BA-E1C9-17DE5AE24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763" y="7004050"/>
            <a:ext cx="45339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4579-86BA-F7F6-E549-422C5741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900" y="7004050"/>
            <a:ext cx="302260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720D7B5F-B39C-42D2-BCC0-94F6B791D250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1124A91-A70E-85CE-CD8D-E2E92CFEC9B1}"/>
              </a:ext>
            </a:extLst>
          </p:cNvPr>
          <p:cNvSpPr>
            <a:spLocks/>
          </p:cNvSpPr>
          <p:nvPr/>
        </p:nvSpPr>
        <p:spPr bwMode="auto">
          <a:xfrm>
            <a:off x="2138363" y="3657600"/>
            <a:ext cx="3995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pl-PL" sz="3200"/>
              <a:t>Tytuł prezentacji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AA30BD9-C524-570A-F05F-6D1C8D52FB1C}"/>
              </a:ext>
            </a:extLst>
          </p:cNvPr>
          <p:cNvSpPr>
            <a:spLocks/>
          </p:cNvSpPr>
          <p:nvPr/>
        </p:nvSpPr>
        <p:spPr bwMode="auto">
          <a:xfrm>
            <a:off x="2214563" y="4495800"/>
            <a:ext cx="520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pl-PL" sz="1600">
                <a:solidFill>
                  <a:srgbClr val="808080"/>
                </a:solidFill>
              </a:rPr>
              <a:t>Data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rostokąt 2">
            <a:hlinkClick r:id="rId2"/>
            <a:extLst>
              <a:ext uri="{FF2B5EF4-FFF2-40B4-BE49-F238E27FC236}">
                <a16:creationId xmlns:a16="http://schemas.microsoft.com/office/drawing/2014/main" id="{E21F1E84-10CB-9916-000C-20A7DE60A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6873875"/>
            <a:ext cx="180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nk Presentation - Default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 Presentatio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</Words>
  <Application>Microsoft Office PowerPoint</Application>
  <PresentationFormat>Niestandardowy</PresentationFormat>
  <Paragraphs>2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</vt:i4>
      </vt:variant>
    </vt:vector>
  </HeadingPairs>
  <TitlesOfParts>
    <vt:vector size="8" baseType="lpstr">
      <vt:lpstr>Arial</vt:lpstr>
      <vt:lpstr>Calibri Light</vt:lpstr>
      <vt:lpstr>Calibri</vt:lpstr>
      <vt:lpstr>Helvetica Neue</vt:lpstr>
      <vt:lpstr>Blank Presentation - Default</vt:lpstr>
      <vt:lpstr>Blank Presentation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Maciek</dc:creator>
  <cp:lastModifiedBy>Adrianna Kralka</cp:lastModifiedBy>
  <cp:revision>7</cp:revision>
  <dcterms:modified xsi:type="dcterms:W3CDTF">2022-12-27T19:21:02Z</dcterms:modified>
</cp:coreProperties>
</file>