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72" r:id="rId1"/>
    <p:sldMasterId id="2147483684" r:id="rId2"/>
  </p:sldMasterIdLst>
  <p:notesMasterIdLst>
    <p:notesMasterId r:id="rId16"/>
  </p:notesMasterIdLst>
  <p:sldIdLst>
    <p:sldId id="256" r:id="rId3"/>
    <p:sldId id="257" r:id="rId4"/>
    <p:sldId id="259" r:id="rId5"/>
    <p:sldId id="260" r:id="rId6"/>
    <p:sldId id="266" r:id="rId7"/>
    <p:sldId id="269" r:id="rId8"/>
    <p:sldId id="264" r:id="rId9"/>
    <p:sldId id="268" r:id="rId10"/>
    <p:sldId id="271" r:id="rId11"/>
    <p:sldId id="272" r:id="rId12"/>
    <p:sldId id="270" r:id="rId13"/>
    <p:sldId id="258" r:id="rId14"/>
    <p:sldId id="262" r:id="rId15"/>
  </p:sldIdLst>
  <p:sldSz cx="13433425" cy="7556500"/>
  <p:notesSz cx="6858000" cy="9144000"/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0">
          <p15:clr>
            <a:srgbClr val="A4A3A4"/>
          </p15:clr>
        </p15:guide>
        <p15:guide id="2" pos="42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99" d="100"/>
          <a:sy n="99" d="100"/>
        </p:scale>
        <p:origin x="115" y="182"/>
      </p:cViewPr>
      <p:guideLst>
        <p:guide orient="horz" pos="2380"/>
        <p:guide pos="42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9FDDF5D5-6B41-2A7B-4746-A6D588E696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92DF341-C355-4D90-0EB4-6655720BB00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l-PL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pl-PL" noProof="0">
                <a:sym typeface="Helvetica Neue" charset="0"/>
              </a:rPr>
              <a:t>Second level</a:t>
            </a:r>
          </a:p>
          <a:p>
            <a:pPr lvl="2"/>
            <a:r>
              <a:rPr lang="en-US" altLang="pl-PL" noProof="0">
                <a:sym typeface="Helvetica Neue" charset="0"/>
              </a:rPr>
              <a:t>Third level</a:t>
            </a:r>
          </a:p>
          <a:p>
            <a:pPr lvl="3"/>
            <a:r>
              <a:rPr lang="en-US" altLang="pl-PL" noProof="0">
                <a:sym typeface="Helvetica Neue" charset="0"/>
              </a:rPr>
              <a:t>Fourth level</a:t>
            </a:r>
          </a:p>
          <a:p>
            <a:pPr lvl="4"/>
            <a:r>
              <a:rPr lang="en-US" altLang="pl-PL" noProof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178" y="1236678"/>
            <a:ext cx="10075069" cy="2630781"/>
          </a:xfrm>
        </p:spPr>
        <p:txBody>
          <a:bodyPr anchor="b"/>
          <a:lstStyle>
            <a:lvl1pPr algn="ctr">
              <a:defRPr sz="661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178" y="3968912"/>
            <a:ext cx="10075069" cy="1824404"/>
          </a:xfrm>
        </p:spPr>
        <p:txBody>
          <a:bodyPr/>
          <a:lstStyle>
            <a:lvl1pPr marL="0" indent="0" algn="ctr">
              <a:buNone/>
              <a:defRPr sz="2644"/>
            </a:lvl1pPr>
            <a:lvl2pPr marL="503743" indent="0" algn="ctr">
              <a:buNone/>
              <a:defRPr sz="2204"/>
            </a:lvl2pPr>
            <a:lvl3pPr marL="1007486" indent="0" algn="ctr">
              <a:buNone/>
              <a:defRPr sz="1983"/>
            </a:lvl3pPr>
            <a:lvl4pPr marL="1511229" indent="0" algn="ctr">
              <a:buNone/>
              <a:defRPr sz="1763"/>
            </a:lvl4pPr>
            <a:lvl5pPr marL="2014972" indent="0" algn="ctr">
              <a:buNone/>
              <a:defRPr sz="1763"/>
            </a:lvl5pPr>
            <a:lvl6pPr marL="2518715" indent="0" algn="ctr">
              <a:buNone/>
              <a:defRPr sz="1763"/>
            </a:lvl6pPr>
            <a:lvl7pPr marL="3022458" indent="0" algn="ctr">
              <a:buNone/>
              <a:defRPr sz="1763"/>
            </a:lvl7pPr>
            <a:lvl8pPr marL="3526201" indent="0" algn="ctr">
              <a:buNone/>
              <a:defRPr sz="1763"/>
            </a:lvl8pPr>
            <a:lvl9pPr marL="4029944" indent="0" algn="ctr">
              <a:buNone/>
              <a:defRPr sz="1763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42F00-F575-1775-204C-F73EE1E6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0D9A2-E426-4469-BAC8-7051D263B68C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A42BD-1901-17BF-382D-7E489FFD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C71E0-7357-16CF-AA04-39142DD7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D5C0D-0989-4B87-A157-7AEF7427AE10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35579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99489-A1EA-B401-FCE2-986FDA8D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BD480-6891-4661-A6C5-F4890863CCE7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1835D-FFF9-C35E-B27C-7BB0EDEE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0E14F-65A3-5CAE-F094-D531CB3F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3792E-CD15-4DE4-A01E-41DB729E1624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85241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3295" y="402314"/>
            <a:ext cx="2896582" cy="640378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548" y="402314"/>
            <a:ext cx="8521829" cy="640378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6A7C9-4E90-BD90-D054-7EA86438A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D032F-D47E-4BA2-B383-11FB503CD033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C5D87-14D6-7CA1-0192-EA158138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0419B-A452-79F3-DFE6-739B6E9C3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21BFE4-401A-45FD-B673-E0A78099C7D4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87683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178" y="1236678"/>
            <a:ext cx="10075069" cy="2630781"/>
          </a:xfrm>
        </p:spPr>
        <p:txBody>
          <a:bodyPr anchor="b"/>
          <a:lstStyle>
            <a:lvl1pPr algn="ctr">
              <a:defRPr sz="661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178" y="3968912"/>
            <a:ext cx="10075069" cy="1824404"/>
          </a:xfrm>
        </p:spPr>
        <p:txBody>
          <a:bodyPr/>
          <a:lstStyle>
            <a:lvl1pPr marL="0" indent="0" algn="ctr">
              <a:buNone/>
              <a:defRPr sz="2644"/>
            </a:lvl1pPr>
            <a:lvl2pPr marL="503743" indent="0" algn="ctr">
              <a:buNone/>
              <a:defRPr sz="2204"/>
            </a:lvl2pPr>
            <a:lvl3pPr marL="1007486" indent="0" algn="ctr">
              <a:buNone/>
              <a:defRPr sz="1983"/>
            </a:lvl3pPr>
            <a:lvl4pPr marL="1511229" indent="0" algn="ctr">
              <a:buNone/>
              <a:defRPr sz="1763"/>
            </a:lvl4pPr>
            <a:lvl5pPr marL="2014972" indent="0" algn="ctr">
              <a:buNone/>
              <a:defRPr sz="1763"/>
            </a:lvl5pPr>
            <a:lvl6pPr marL="2518715" indent="0" algn="ctr">
              <a:buNone/>
              <a:defRPr sz="1763"/>
            </a:lvl6pPr>
            <a:lvl7pPr marL="3022458" indent="0" algn="ctr">
              <a:buNone/>
              <a:defRPr sz="1763"/>
            </a:lvl7pPr>
            <a:lvl8pPr marL="3526201" indent="0" algn="ctr">
              <a:buNone/>
              <a:defRPr sz="1763"/>
            </a:lvl8pPr>
            <a:lvl9pPr marL="4029944" indent="0" algn="ctr">
              <a:buNone/>
              <a:defRPr sz="1763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9BB6-1395-ACF1-92A9-CA986292C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9BC95-6ECD-4A28-93A8-1BBEBE727E5D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54BC4-D14A-5FF5-7D1F-3E07FDDC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12C61-5B47-2E32-471A-E14C88B6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FF0935-6613-4F2C-BE3C-5AD38147B359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632929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87D72-77A3-E6F7-CC38-05665684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5E8DD-1544-4B2B-99DE-F9A593414ACC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15335-1C90-1324-632B-26AB37D6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6ABC8-07E4-1C6D-0A27-B46BD444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524EB5-0065-4944-8471-5F0B79BC1E93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934757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51" y="1883878"/>
            <a:ext cx="11586329" cy="3143294"/>
          </a:xfrm>
        </p:spPr>
        <p:txBody>
          <a:bodyPr anchor="b"/>
          <a:lstStyle>
            <a:lvl1pPr>
              <a:defRPr sz="661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551" y="5056909"/>
            <a:ext cx="11586329" cy="1652984"/>
          </a:xfrm>
        </p:spPr>
        <p:txBody>
          <a:bodyPr/>
          <a:lstStyle>
            <a:lvl1pPr marL="0" indent="0">
              <a:buNone/>
              <a:defRPr sz="2644">
                <a:solidFill>
                  <a:schemeClr val="tx1">
                    <a:tint val="75000"/>
                  </a:schemeClr>
                </a:solidFill>
              </a:defRPr>
            </a:lvl1pPr>
            <a:lvl2pPr marL="503743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486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229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4972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8715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2458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62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29944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18B6C-47BD-7AD8-1C77-38CDBAECD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511B0-08C4-4B73-AF36-35AB8E549415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0767A-FF21-EF82-2F4A-6935CB44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A566C-3A45-9DA6-31CB-727E3C96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BB94D4-5556-4A3C-855A-4A679F69BDB6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318636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548" y="2011568"/>
            <a:ext cx="5709206" cy="479453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0671" y="2011568"/>
            <a:ext cx="5709206" cy="479453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F50608E-7FD5-A093-FE8E-81252565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21198-D45B-40C1-BCE3-19CF75076E82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BFA13BC-418C-87EC-DC5B-ED7F6C21B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F23BE3-1095-6D94-EA59-412A6BAB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E3C23F-6F96-43CF-BEE8-708A3CB2BABD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124622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402314"/>
            <a:ext cx="11586329" cy="146057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298" y="1852393"/>
            <a:ext cx="5682968" cy="907829"/>
          </a:xfrm>
        </p:spPr>
        <p:txBody>
          <a:bodyPr anchor="b"/>
          <a:lstStyle>
            <a:lvl1pPr marL="0" indent="0">
              <a:buNone/>
              <a:defRPr sz="2644" b="1"/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298" y="2760222"/>
            <a:ext cx="5682968" cy="405987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0672" y="1852393"/>
            <a:ext cx="5710955" cy="907829"/>
          </a:xfrm>
        </p:spPr>
        <p:txBody>
          <a:bodyPr anchor="b"/>
          <a:lstStyle>
            <a:lvl1pPr marL="0" indent="0">
              <a:buNone/>
              <a:defRPr sz="2644" b="1"/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0672" y="2760222"/>
            <a:ext cx="5710955" cy="405987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CED27AD-BACF-115E-6FC4-767FFBE9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2720-E997-42F8-A5DF-EF9DEEEE51F3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19CEE78-09F8-64F2-D776-B4B02883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68B42D1-8CDC-3F59-0116-9ADBF830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00AFAD-1914-4DF7-BF00-DFDA30E7A27F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453069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87E47DC-B9C7-2592-2590-93FA028D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88591-6BCF-413F-A188-C129CB662D33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1FA520C-1D4C-63C3-07C2-9DFD9FD1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0CBC068-8127-94C4-A30A-5621B54B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B4D96-1B5F-4A36-9CE0-6E93D409D503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6984867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71DA87D-978C-596A-1DE6-5CE08E2A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DA955-79CB-4E76-A38D-E577392D9A41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CBA6794-A808-7A9A-1C1B-D16F7772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9FAEFAF-DF0C-CEAB-2EE0-1A9FA64F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F6AEF-40E4-49FF-B1FD-6997DD849B33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856438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503767"/>
            <a:ext cx="4332629" cy="176318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0956" y="1087996"/>
            <a:ext cx="6800671" cy="5370013"/>
          </a:xfrm>
        </p:spPr>
        <p:txBody>
          <a:bodyPr/>
          <a:lstStyle>
            <a:lvl1pPr>
              <a:defRPr sz="3526"/>
            </a:lvl1pPr>
            <a:lvl2pPr>
              <a:defRPr sz="3085"/>
            </a:lvl2pPr>
            <a:lvl3pPr>
              <a:defRPr sz="2644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298" y="2266950"/>
            <a:ext cx="4332629" cy="4199805"/>
          </a:xfrm>
        </p:spPr>
        <p:txBody>
          <a:bodyPr/>
          <a:lstStyle>
            <a:lvl1pPr marL="0" indent="0">
              <a:buNone/>
              <a:defRPr sz="1763"/>
            </a:lvl1pPr>
            <a:lvl2pPr marL="503743" indent="0">
              <a:buNone/>
              <a:defRPr sz="1543"/>
            </a:lvl2pPr>
            <a:lvl3pPr marL="1007486" indent="0">
              <a:buNone/>
              <a:defRPr sz="1322"/>
            </a:lvl3pPr>
            <a:lvl4pPr marL="1511229" indent="0">
              <a:buNone/>
              <a:defRPr sz="1102"/>
            </a:lvl4pPr>
            <a:lvl5pPr marL="2014972" indent="0">
              <a:buNone/>
              <a:defRPr sz="1102"/>
            </a:lvl5pPr>
            <a:lvl6pPr marL="2518715" indent="0">
              <a:buNone/>
              <a:defRPr sz="1102"/>
            </a:lvl6pPr>
            <a:lvl7pPr marL="3022458" indent="0">
              <a:buNone/>
              <a:defRPr sz="1102"/>
            </a:lvl7pPr>
            <a:lvl8pPr marL="3526201" indent="0">
              <a:buNone/>
              <a:defRPr sz="1102"/>
            </a:lvl8pPr>
            <a:lvl9pPr marL="4029944" indent="0">
              <a:buNone/>
              <a:defRPr sz="110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A778523-3386-A5D0-2DAD-1C4FAE14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673AC-D458-4A10-B186-201CA49EC711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15B289E-3639-47C7-1F09-DAAF00BC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BF12EB9-D23F-2CA0-0AAA-7E3A83E5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FA420-6AAD-43E4-B3E8-9AB42E9882DE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61677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F8262-EA1C-931D-5A71-4805F499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F7AA6-E9E6-4FAF-B3D4-805FC4D60624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C074D-E16A-9A51-BE06-7391181A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4BE50-2660-A744-855A-C70791E9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5E7C5A-BD7D-4A44-8427-2D745E580F57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3932096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503767"/>
            <a:ext cx="4332629" cy="176318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0956" y="1087996"/>
            <a:ext cx="6800671" cy="5370013"/>
          </a:xfrm>
        </p:spPr>
        <p:txBody>
          <a:bodyPr anchor="t"/>
          <a:lstStyle>
            <a:lvl1pPr marL="0" indent="0">
              <a:buNone/>
              <a:defRPr sz="3526"/>
            </a:lvl1pPr>
            <a:lvl2pPr marL="503743" indent="0">
              <a:buNone/>
              <a:defRPr sz="3085"/>
            </a:lvl2pPr>
            <a:lvl3pPr marL="1007486" indent="0">
              <a:buNone/>
              <a:defRPr sz="2644"/>
            </a:lvl3pPr>
            <a:lvl4pPr marL="1511229" indent="0">
              <a:buNone/>
              <a:defRPr sz="2204"/>
            </a:lvl4pPr>
            <a:lvl5pPr marL="2014972" indent="0">
              <a:buNone/>
              <a:defRPr sz="2204"/>
            </a:lvl5pPr>
            <a:lvl6pPr marL="2518715" indent="0">
              <a:buNone/>
              <a:defRPr sz="2204"/>
            </a:lvl6pPr>
            <a:lvl7pPr marL="3022458" indent="0">
              <a:buNone/>
              <a:defRPr sz="2204"/>
            </a:lvl7pPr>
            <a:lvl8pPr marL="3526201" indent="0">
              <a:buNone/>
              <a:defRPr sz="2204"/>
            </a:lvl8pPr>
            <a:lvl9pPr marL="4029944" indent="0">
              <a:buNone/>
              <a:defRPr sz="2204"/>
            </a:lvl9pPr>
          </a:lstStyle>
          <a:p>
            <a:pPr lvl="0"/>
            <a:r>
              <a:rPr lang="pl-PL" noProof="0"/>
              <a:t>Kliknij ikonę, aby dodać obraz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298" y="2266950"/>
            <a:ext cx="4332629" cy="4199805"/>
          </a:xfrm>
        </p:spPr>
        <p:txBody>
          <a:bodyPr/>
          <a:lstStyle>
            <a:lvl1pPr marL="0" indent="0">
              <a:buNone/>
              <a:defRPr sz="1763"/>
            </a:lvl1pPr>
            <a:lvl2pPr marL="503743" indent="0">
              <a:buNone/>
              <a:defRPr sz="1543"/>
            </a:lvl2pPr>
            <a:lvl3pPr marL="1007486" indent="0">
              <a:buNone/>
              <a:defRPr sz="1322"/>
            </a:lvl3pPr>
            <a:lvl4pPr marL="1511229" indent="0">
              <a:buNone/>
              <a:defRPr sz="1102"/>
            </a:lvl4pPr>
            <a:lvl5pPr marL="2014972" indent="0">
              <a:buNone/>
              <a:defRPr sz="1102"/>
            </a:lvl5pPr>
            <a:lvl6pPr marL="2518715" indent="0">
              <a:buNone/>
              <a:defRPr sz="1102"/>
            </a:lvl6pPr>
            <a:lvl7pPr marL="3022458" indent="0">
              <a:buNone/>
              <a:defRPr sz="1102"/>
            </a:lvl7pPr>
            <a:lvl8pPr marL="3526201" indent="0">
              <a:buNone/>
              <a:defRPr sz="1102"/>
            </a:lvl8pPr>
            <a:lvl9pPr marL="4029944" indent="0">
              <a:buNone/>
              <a:defRPr sz="110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56B31EF-6E15-D9B2-A7AD-6F35B8E7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7B7E4-C823-44A2-8186-096D700E11EF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FBC4925-A05B-A466-6051-67EA6D4C5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BF6A353-8042-1E9F-F496-8B1A64506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F5FB8B-4BFD-4D34-ADE2-863B3791B667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536678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C48BF-D8A9-F287-AE20-184DF7687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15213-B346-4BE7-80AA-7FC9977A0116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85619-A827-9E70-C822-D14AE789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D1D9C-094C-E46D-15EC-62918929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B33F3-4E12-45BE-B3A7-90FC19D12654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3747057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3295" y="402314"/>
            <a:ext cx="2896582" cy="640378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548" y="402314"/>
            <a:ext cx="8521829" cy="640378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E161D-9069-01E7-1134-CF176AA6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6DC41-E054-4674-92F4-219D5022BC21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3AC7F-C338-BFA6-2D7B-1F8535CF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06290-FCA0-CB7C-B2EC-170B0ADB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4DE088-D3A4-46D0-BC01-D623085234BE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9723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51" y="1883878"/>
            <a:ext cx="11586329" cy="3143294"/>
          </a:xfrm>
        </p:spPr>
        <p:txBody>
          <a:bodyPr anchor="b"/>
          <a:lstStyle>
            <a:lvl1pPr>
              <a:defRPr sz="661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551" y="5056909"/>
            <a:ext cx="11586329" cy="1652984"/>
          </a:xfrm>
        </p:spPr>
        <p:txBody>
          <a:bodyPr/>
          <a:lstStyle>
            <a:lvl1pPr marL="0" indent="0">
              <a:buNone/>
              <a:defRPr sz="2644">
                <a:solidFill>
                  <a:schemeClr val="tx1">
                    <a:tint val="75000"/>
                  </a:schemeClr>
                </a:solidFill>
              </a:defRPr>
            </a:lvl1pPr>
            <a:lvl2pPr marL="503743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486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229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4972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8715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2458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62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29944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E3637-FA0B-4A53-91C8-5E5B4C45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84690-739F-487D-A544-D1EB1E67B3F2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0BB90-D816-FCBF-6BBB-8FCA79D5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240CC-68A2-6472-7F72-4BAEBB25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47CEE0-1664-4AA7-885B-293DF5D4125F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00285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548" y="2011568"/>
            <a:ext cx="5709206" cy="479453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0671" y="2011568"/>
            <a:ext cx="5709206" cy="479453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EC8B797-42DF-BE5B-4428-0F92D33BE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5EE10-51EC-4233-9E03-9B8A69A17125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73BBEC6-51B7-EAD3-FDF9-954F6160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0DA26EB-22BA-054E-57CF-E5EDE315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ACD966-C273-44BC-A196-79D83D02AF97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41873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402314"/>
            <a:ext cx="11586329" cy="146057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298" y="1852393"/>
            <a:ext cx="5682968" cy="907829"/>
          </a:xfrm>
        </p:spPr>
        <p:txBody>
          <a:bodyPr anchor="b"/>
          <a:lstStyle>
            <a:lvl1pPr marL="0" indent="0">
              <a:buNone/>
              <a:defRPr sz="2644" b="1"/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298" y="2760222"/>
            <a:ext cx="5682968" cy="405987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0672" y="1852393"/>
            <a:ext cx="5710955" cy="907829"/>
          </a:xfrm>
        </p:spPr>
        <p:txBody>
          <a:bodyPr anchor="b"/>
          <a:lstStyle>
            <a:lvl1pPr marL="0" indent="0">
              <a:buNone/>
              <a:defRPr sz="2644" b="1"/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0672" y="2760222"/>
            <a:ext cx="5710955" cy="405987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38FBA23-64A6-836C-D255-11FA3669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E1516-68CC-4380-9E6F-DD36A0DF83A7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C3FA78D-FE7A-0002-48FA-AC9D1D47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7AC1036-B01F-5AC9-CB56-E40CF3D6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0FB9C-7FD9-4EE4-AD28-3404148E77FF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61757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DDE07E2-7F5A-6E16-6AD3-C0A162C2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43456-55E8-4E01-BB26-BE4548ABC605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55FAB0A-6E1E-78E8-EE0F-A721DA5D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B41EB7E-BCDE-E043-A9BC-C6E9FA4F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08B65-9F34-4308-939F-150DEAA3E9AC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0767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E1F9844-603D-0E5E-2B5F-CB2ECF0A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C98B5-EFE8-48E4-A099-3EA86B4B71ED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F38F527-32A9-90AD-2B8C-1EA5EAB1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5217054-7C91-18AB-E3A8-5B507AB2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F72CDA-1022-472A-86B2-409718567DCE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20360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503767"/>
            <a:ext cx="4332629" cy="176318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0956" y="1087996"/>
            <a:ext cx="6800671" cy="5370013"/>
          </a:xfrm>
        </p:spPr>
        <p:txBody>
          <a:bodyPr/>
          <a:lstStyle>
            <a:lvl1pPr>
              <a:defRPr sz="3526"/>
            </a:lvl1pPr>
            <a:lvl2pPr>
              <a:defRPr sz="3085"/>
            </a:lvl2pPr>
            <a:lvl3pPr>
              <a:defRPr sz="2644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298" y="2266950"/>
            <a:ext cx="4332629" cy="4199805"/>
          </a:xfrm>
        </p:spPr>
        <p:txBody>
          <a:bodyPr/>
          <a:lstStyle>
            <a:lvl1pPr marL="0" indent="0">
              <a:buNone/>
              <a:defRPr sz="1763"/>
            </a:lvl1pPr>
            <a:lvl2pPr marL="503743" indent="0">
              <a:buNone/>
              <a:defRPr sz="1543"/>
            </a:lvl2pPr>
            <a:lvl3pPr marL="1007486" indent="0">
              <a:buNone/>
              <a:defRPr sz="1322"/>
            </a:lvl3pPr>
            <a:lvl4pPr marL="1511229" indent="0">
              <a:buNone/>
              <a:defRPr sz="1102"/>
            </a:lvl4pPr>
            <a:lvl5pPr marL="2014972" indent="0">
              <a:buNone/>
              <a:defRPr sz="1102"/>
            </a:lvl5pPr>
            <a:lvl6pPr marL="2518715" indent="0">
              <a:buNone/>
              <a:defRPr sz="1102"/>
            </a:lvl6pPr>
            <a:lvl7pPr marL="3022458" indent="0">
              <a:buNone/>
              <a:defRPr sz="1102"/>
            </a:lvl7pPr>
            <a:lvl8pPr marL="3526201" indent="0">
              <a:buNone/>
              <a:defRPr sz="1102"/>
            </a:lvl8pPr>
            <a:lvl9pPr marL="4029944" indent="0">
              <a:buNone/>
              <a:defRPr sz="110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348640B-93BA-FFD8-595E-98A2CB4D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FEF8A-5322-449C-973B-0AB4BA0955A1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653ACE-4615-68FA-61BA-CB0CE6D9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110F13E-A19F-B768-8F50-D57DB7DD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2F16D2-DB6D-469B-B480-D8774AAEAD76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20255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503767"/>
            <a:ext cx="4332629" cy="176318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0956" y="1087996"/>
            <a:ext cx="6800671" cy="5370013"/>
          </a:xfrm>
        </p:spPr>
        <p:txBody>
          <a:bodyPr anchor="t"/>
          <a:lstStyle>
            <a:lvl1pPr marL="0" indent="0">
              <a:buNone/>
              <a:defRPr sz="3526"/>
            </a:lvl1pPr>
            <a:lvl2pPr marL="503743" indent="0">
              <a:buNone/>
              <a:defRPr sz="3085"/>
            </a:lvl2pPr>
            <a:lvl3pPr marL="1007486" indent="0">
              <a:buNone/>
              <a:defRPr sz="2644"/>
            </a:lvl3pPr>
            <a:lvl4pPr marL="1511229" indent="0">
              <a:buNone/>
              <a:defRPr sz="2204"/>
            </a:lvl4pPr>
            <a:lvl5pPr marL="2014972" indent="0">
              <a:buNone/>
              <a:defRPr sz="2204"/>
            </a:lvl5pPr>
            <a:lvl6pPr marL="2518715" indent="0">
              <a:buNone/>
              <a:defRPr sz="2204"/>
            </a:lvl6pPr>
            <a:lvl7pPr marL="3022458" indent="0">
              <a:buNone/>
              <a:defRPr sz="2204"/>
            </a:lvl7pPr>
            <a:lvl8pPr marL="3526201" indent="0">
              <a:buNone/>
              <a:defRPr sz="2204"/>
            </a:lvl8pPr>
            <a:lvl9pPr marL="4029944" indent="0">
              <a:buNone/>
              <a:defRPr sz="2204"/>
            </a:lvl9pPr>
          </a:lstStyle>
          <a:p>
            <a:pPr lvl="0"/>
            <a:r>
              <a:rPr lang="pl-PL" noProof="0"/>
              <a:t>Kliknij ikonę, aby dodać obraz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298" y="2266950"/>
            <a:ext cx="4332629" cy="4199805"/>
          </a:xfrm>
        </p:spPr>
        <p:txBody>
          <a:bodyPr/>
          <a:lstStyle>
            <a:lvl1pPr marL="0" indent="0">
              <a:buNone/>
              <a:defRPr sz="1763"/>
            </a:lvl1pPr>
            <a:lvl2pPr marL="503743" indent="0">
              <a:buNone/>
              <a:defRPr sz="1543"/>
            </a:lvl2pPr>
            <a:lvl3pPr marL="1007486" indent="0">
              <a:buNone/>
              <a:defRPr sz="1322"/>
            </a:lvl3pPr>
            <a:lvl4pPr marL="1511229" indent="0">
              <a:buNone/>
              <a:defRPr sz="1102"/>
            </a:lvl4pPr>
            <a:lvl5pPr marL="2014972" indent="0">
              <a:buNone/>
              <a:defRPr sz="1102"/>
            </a:lvl5pPr>
            <a:lvl6pPr marL="2518715" indent="0">
              <a:buNone/>
              <a:defRPr sz="1102"/>
            </a:lvl6pPr>
            <a:lvl7pPr marL="3022458" indent="0">
              <a:buNone/>
              <a:defRPr sz="1102"/>
            </a:lvl7pPr>
            <a:lvl8pPr marL="3526201" indent="0">
              <a:buNone/>
              <a:defRPr sz="1102"/>
            </a:lvl8pPr>
            <a:lvl9pPr marL="4029944" indent="0">
              <a:buNone/>
              <a:defRPr sz="110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7B315BB-FE9C-3508-12BE-90DA1334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00EC3-B20C-41DB-A51F-2E4212F0B26A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30A1349-D6D0-4758-7B66-39E04494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632F84-C56E-58DB-6CB7-8B6A88D2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70E55B-BB7D-4ECE-A79C-3BBBEEB1B134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32013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FF5B8C-95B5-AD08-F508-4273548D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401638"/>
            <a:ext cx="11585575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04E63-AB7B-DBB9-7C00-B83153A6C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25" y="2011363"/>
            <a:ext cx="11585575" cy="4794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113EB-D292-CE09-F97D-AE8BE4A08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3925" y="7004050"/>
            <a:ext cx="3022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2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BD4DF-F36F-460E-860F-3C229FBDD88F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007E5-5922-7A7C-1FE2-5329A99C3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49763" y="7004050"/>
            <a:ext cx="45339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2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C778A-B180-57F2-285F-AB933E4BB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86900" y="7004050"/>
            <a:ext cx="3022600" cy="401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rgbClr val="898989"/>
                </a:solidFill>
              </a:defRPr>
            </a:lvl1pPr>
          </a:lstStyle>
          <a:p>
            <a:fld id="{F782FFF0-64A3-408D-B4B8-02B24598ABF0}" type="slidenum">
              <a:rPr lang="en-US" altLang="pl-PL"/>
              <a:pPr/>
              <a:t>‹#›</a:t>
            </a:fld>
            <a:endParaRPr lang="en-US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2pPr>
      <a:lvl3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3pPr>
      <a:lvl4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4pPr>
      <a:lvl5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406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2125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536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0586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4329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8072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1815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43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486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229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4972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715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458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201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29944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635E75-4D23-173E-0E3E-F695B73C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401638"/>
            <a:ext cx="11585575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C0A4-577D-522D-7EC6-1B9A5DB85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25" y="2011363"/>
            <a:ext cx="11585575" cy="4794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F21DD-4F39-551F-5AB6-B9147DE2F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3925" y="7004050"/>
            <a:ext cx="3022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2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F53C42F-D1B4-48F6-977D-6C09A1D605A1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3CDF2-0E43-24BA-E1C9-17DE5AE24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49763" y="7004050"/>
            <a:ext cx="45339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2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54579-86BA-F7F6-E549-422C5741F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86900" y="7004050"/>
            <a:ext cx="3022600" cy="401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rgbClr val="898989"/>
                </a:solidFill>
              </a:defRPr>
            </a:lvl1pPr>
          </a:lstStyle>
          <a:p>
            <a:fld id="{720D7B5F-B39C-42D2-BCC0-94F6B791D250}" type="slidenum">
              <a:rPr lang="en-US" altLang="pl-PL"/>
              <a:pPr/>
              <a:t>‹#›</a:t>
            </a:fld>
            <a:endParaRPr lang="en-US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2pPr>
      <a:lvl3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3pPr>
      <a:lvl4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4pPr>
      <a:lvl5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406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2125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536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0586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4329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8072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1815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43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486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229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4972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715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458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201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29944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h.edu.pl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71124A91-A70E-85CE-CD8D-E2E92CFEC9B1}"/>
              </a:ext>
            </a:extLst>
          </p:cNvPr>
          <p:cNvSpPr>
            <a:spLocks/>
          </p:cNvSpPr>
          <p:nvPr/>
        </p:nvSpPr>
        <p:spPr bwMode="auto">
          <a:xfrm>
            <a:off x="2214562" y="3778250"/>
            <a:ext cx="558226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pl-PL" sz="3200" b="1" i="0" dirty="0" err="1">
                <a:solidFill>
                  <a:srgbClr val="5B5A5A"/>
                </a:solidFill>
                <a:effectLst/>
                <a:latin typeface="Montserrat" panose="00000500000000000000" pitchFamily="2" charset="-18"/>
              </a:rPr>
              <a:t>Two-factor</a:t>
            </a:r>
            <a:r>
              <a:rPr lang="pl-PL" sz="3200" b="1" i="0" dirty="0">
                <a:solidFill>
                  <a:srgbClr val="5B5A5A"/>
                </a:solidFill>
                <a:effectLst/>
                <a:latin typeface="Montserrat" panose="00000500000000000000" pitchFamily="2" charset="-18"/>
              </a:rPr>
              <a:t> </a:t>
            </a:r>
            <a:r>
              <a:rPr lang="pl-PL" sz="3200" b="1" i="0" dirty="0" err="1">
                <a:solidFill>
                  <a:srgbClr val="5B5A5A"/>
                </a:solidFill>
                <a:effectLst/>
                <a:latin typeface="Montserrat" panose="00000500000000000000" pitchFamily="2" charset="-18"/>
              </a:rPr>
              <a:t>authentication</a:t>
            </a:r>
            <a:endParaRPr lang="pl-PL" sz="3200" b="1" i="0" dirty="0">
              <a:solidFill>
                <a:srgbClr val="5B5A5A"/>
              </a:solidFill>
              <a:effectLst/>
              <a:latin typeface="Montserrat" panose="00000500000000000000" pitchFamily="2" charset="-18"/>
            </a:endParaRPr>
          </a:p>
          <a:p>
            <a:pPr eaLnBrk="1"/>
            <a:endParaRPr lang="en-US" altLang="pl-PL" sz="4000" dirty="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FAA30BD9-C524-570A-F05F-6D1C8D52FB1C}"/>
              </a:ext>
            </a:extLst>
          </p:cNvPr>
          <p:cNvSpPr>
            <a:spLocks/>
          </p:cNvSpPr>
          <p:nvPr/>
        </p:nvSpPr>
        <p:spPr bwMode="auto">
          <a:xfrm>
            <a:off x="2214563" y="4495800"/>
            <a:ext cx="111825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pl-PL" altLang="pl-PL" sz="1600" dirty="0">
                <a:solidFill>
                  <a:srgbClr val="808080"/>
                </a:solidFill>
              </a:rPr>
              <a:t>18.01.2022</a:t>
            </a:r>
            <a:endParaRPr lang="en-US" altLang="pl-PL" sz="1600" dirty="0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DB1C52-171F-7AAD-5D38-EAB9E8F46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B04CB9F6-1B91-256B-108D-B4020095D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01" y="2011363"/>
            <a:ext cx="10896022" cy="4794250"/>
          </a:xfrm>
        </p:spPr>
      </p:pic>
    </p:spTree>
    <p:extLst>
      <p:ext uri="{BB962C8B-B14F-4D97-AF65-F5344CB8AC3E}">
        <p14:creationId xmlns:p14="http://schemas.microsoft.com/office/powerpoint/2010/main" val="1849806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4CE545-BD81-78FD-0BDC-43BE84E1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588E476-A07F-68D4-5FA3-9F6833A7E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328" y="1381125"/>
            <a:ext cx="6494673" cy="4794250"/>
          </a:xfrm>
        </p:spPr>
      </p:pic>
    </p:spTree>
    <p:extLst>
      <p:ext uri="{BB962C8B-B14F-4D97-AF65-F5344CB8AC3E}">
        <p14:creationId xmlns:p14="http://schemas.microsoft.com/office/powerpoint/2010/main" val="1167750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E6B2C9-1BA5-FA14-9F89-5A1A6DEC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n-NO" b="0" dirty="0">
                <a:effectLst/>
                <a:latin typeface="Consolas" panose="020B0609020204030204" pitchFamily="49" charset="0"/>
              </a:rPr>
              <a:t>Bibliografia:</a:t>
            </a:r>
            <a:br>
              <a:rPr lang="nn-NO" b="0" dirty="0">
                <a:effectLst/>
                <a:latin typeface="Consolas" panose="020B0609020204030204" pitchFamily="49" charset="0"/>
              </a:rPr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CA8DFC-70FA-8890-58F2-4087727A9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n-NO" b="0" dirty="0">
                <a:effectLst/>
                <a:latin typeface="Consolas" panose="020B0609020204030204" pitchFamily="49" charset="0"/>
              </a:rPr>
              <a:t>https://www.microsoft.com/en-us/security/business/security-101/what-is-two-factor-authentication-2fa</a:t>
            </a:r>
          </a:p>
          <a:p>
            <a:r>
              <a:rPr lang="nn-NO" b="0" dirty="0">
                <a:effectLst/>
                <a:latin typeface="Consolas" panose="020B0609020204030204" pitchFamily="49" charset="0"/>
              </a:rPr>
              <a:t>https://us.norton.com/blog/how-to/importance-two-factor-authentication</a:t>
            </a:r>
          </a:p>
          <a:p>
            <a:r>
              <a:rPr lang="nn-NO" b="0" dirty="0">
                <a:effectLst/>
                <a:latin typeface="Consolas" panose="020B0609020204030204" pitchFamily="49" charset="0"/>
              </a:rPr>
              <a:t>https://us.norton.com/blog/privacy/what-is-2fa</a:t>
            </a:r>
          </a:p>
          <a:p>
            <a:r>
              <a:rPr lang="nn-NO" b="0" dirty="0">
                <a:effectLst/>
                <a:latin typeface="Consolas" panose="020B0609020204030204" pitchFamily="49" charset="0"/>
              </a:rPr>
              <a:t>https://2fas.com/</a:t>
            </a:r>
          </a:p>
          <a:p>
            <a:r>
              <a:rPr lang="nn-NO" b="0" dirty="0">
                <a:effectLst/>
                <a:latin typeface="Consolas" panose="020B0609020204030204" pitchFamily="49" charset="0"/>
              </a:rPr>
              <a:t>https://apps.apple.com/us/app/2fa-authenticator-2fas/id1217793794</a:t>
            </a:r>
          </a:p>
          <a:p>
            <a:r>
              <a:rPr lang="nn-NO" b="0" dirty="0">
                <a:effectLst/>
                <a:latin typeface="Consolas" panose="020B0609020204030204" pitchFamily="49" charset="0"/>
              </a:rPr>
              <a:t>https://www.gov.pl/web/baza-wiedzy/konfigurowanie-uwierzytelniania-dwuskladnikowego-2fa</a:t>
            </a:r>
          </a:p>
          <a:p>
            <a:r>
              <a:rPr lang="nn-NO" b="0" dirty="0">
                <a:effectLst/>
                <a:latin typeface="Consolas" panose="020B0609020204030204" pitchFamily="49" charset="0"/>
              </a:rPr>
              <a:t>https://duo.com/product/multi-factor-authentication-mfa/two-factor-authentication-2fa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70720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10482D-1C66-B2DD-53AD-4748DB0E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Dziękujemy za uwagę!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6B49D7-CA41-9238-2645-EB0A59E63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Adrianna Kralka</a:t>
            </a:r>
          </a:p>
          <a:p>
            <a:r>
              <a:rPr lang="pl-PL" dirty="0"/>
              <a:t>Marcel Trzaskawka</a:t>
            </a:r>
          </a:p>
          <a:p>
            <a:r>
              <a:rPr lang="pl-PL" dirty="0"/>
              <a:t>Beniamin Jankowski</a:t>
            </a:r>
          </a:p>
        </p:txBody>
      </p:sp>
    </p:spTree>
    <p:extLst>
      <p:ext uri="{BB962C8B-B14F-4D97-AF65-F5344CB8AC3E}">
        <p14:creationId xmlns:p14="http://schemas.microsoft.com/office/powerpoint/2010/main" val="359531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&#10;&#10;Opis wygenerowany automatycznie">
            <a:extLst>
              <a:ext uri="{FF2B5EF4-FFF2-40B4-BE49-F238E27FC236}">
                <a16:creationId xmlns:a16="http://schemas.microsoft.com/office/drawing/2014/main" id="{09615A9D-5DBF-406D-48F4-7F1BE018B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86" y="1134850"/>
            <a:ext cx="12015452" cy="5286797"/>
          </a:xfrm>
          <a:prstGeom prst="rect">
            <a:avLst/>
          </a:prstGeom>
        </p:spPr>
      </p:pic>
      <p:sp>
        <p:nvSpPr>
          <p:cNvPr id="5122" name="Prostokąt 2">
            <a:hlinkClick r:id="rId3"/>
            <a:extLst>
              <a:ext uri="{FF2B5EF4-FFF2-40B4-BE49-F238E27FC236}">
                <a16:creationId xmlns:a16="http://schemas.microsoft.com/office/drawing/2014/main" id="{E21F1E84-10CB-9916-000C-20A7DE60A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763" y="6873875"/>
            <a:ext cx="1800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pl-PL" altLang="pl-PL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5C21CF-E344-6B67-6C6E-3BC20122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6591EF6-4B09-51F3-E041-20124B6DB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97" y="373837"/>
            <a:ext cx="6292615" cy="6379920"/>
          </a:xfrm>
        </p:spPr>
      </p:pic>
      <p:pic>
        <p:nvPicPr>
          <p:cNvPr id="6" name="Symbol zastępczy zawartości 4">
            <a:extLst>
              <a:ext uri="{FF2B5EF4-FFF2-40B4-BE49-F238E27FC236}">
                <a16:creationId xmlns:a16="http://schemas.microsoft.com/office/drawing/2014/main" id="{6E6F2F6C-EABB-0B9D-868C-4921501A5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664" y="1636844"/>
            <a:ext cx="6378493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4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2DEE2D-9C67-6197-EB1C-766721BC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BEC995EB-C159-728F-311E-A0B39CAED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808" y="897930"/>
            <a:ext cx="5255299" cy="5619651"/>
          </a:xfrm>
        </p:spPr>
      </p:pic>
      <p:pic>
        <p:nvPicPr>
          <p:cNvPr id="6" name="Symbol zastępczy zawartości 4">
            <a:extLst>
              <a:ext uri="{FF2B5EF4-FFF2-40B4-BE49-F238E27FC236}">
                <a16:creationId xmlns:a16="http://schemas.microsoft.com/office/drawing/2014/main" id="{833F1BE1-84DD-23F0-F422-45F76C67F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64" y="1594449"/>
            <a:ext cx="6435234" cy="479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8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9B5AC8-8FAB-0DFD-1246-3F27E8BA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6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9D65F0C9-BD1E-1D37-D063-A68655CBD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672" y="2770138"/>
            <a:ext cx="7657654" cy="4138019"/>
          </a:xfrm>
          <a:prstGeom prst="rect">
            <a:avLst/>
          </a:prstGeom>
        </p:spPr>
      </p:pic>
      <p:pic>
        <p:nvPicPr>
          <p:cNvPr id="9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3A3EC0E0-7031-2AE8-F544-9DC08D745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6" y="175121"/>
            <a:ext cx="6988146" cy="4138019"/>
          </a:xfrm>
        </p:spPr>
      </p:pic>
    </p:spTree>
    <p:extLst>
      <p:ext uri="{BB962C8B-B14F-4D97-AF65-F5344CB8AC3E}">
        <p14:creationId xmlns:p14="http://schemas.microsoft.com/office/powerpoint/2010/main" val="195741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FA466A-CF2C-0B55-9F96-7EFDDF1C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A1D77E8E-33D8-D33D-36B0-9BE16E9B1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56" y="1835915"/>
            <a:ext cx="11585575" cy="4609644"/>
          </a:xfrm>
        </p:spPr>
      </p:pic>
    </p:spTree>
    <p:extLst>
      <p:ext uri="{BB962C8B-B14F-4D97-AF65-F5344CB8AC3E}">
        <p14:creationId xmlns:p14="http://schemas.microsoft.com/office/powerpoint/2010/main" val="2911537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FF96E8-6013-019C-41C6-849C16BC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DD54173-2DE2-CFA9-73CD-C95A3CAEE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32" y="1762026"/>
            <a:ext cx="11585575" cy="4258784"/>
          </a:xfrm>
        </p:spPr>
      </p:pic>
    </p:spTree>
    <p:extLst>
      <p:ext uri="{BB962C8B-B14F-4D97-AF65-F5344CB8AC3E}">
        <p14:creationId xmlns:p14="http://schemas.microsoft.com/office/powerpoint/2010/main" val="3232497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8075A0-8503-32DA-D6CB-71B05D6C3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 descr="Obraz zawierający tekst, paragon&#10;&#10;Opis wygenerowany automatycznie">
            <a:extLst>
              <a:ext uri="{FF2B5EF4-FFF2-40B4-BE49-F238E27FC236}">
                <a16:creationId xmlns:a16="http://schemas.microsoft.com/office/drawing/2014/main" id="{0FD442A1-943D-BA44-5534-810A28582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264" y="1257970"/>
            <a:ext cx="7886824" cy="4929265"/>
          </a:xfrm>
        </p:spPr>
      </p:pic>
    </p:spTree>
    <p:extLst>
      <p:ext uri="{BB962C8B-B14F-4D97-AF65-F5344CB8AC3E}">
        <p14:creationId xmlns:p14="http://schemas.microsoft.com/office/powerpoint/2010/main" val="1494234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5E67E3-5A43-1E18-ACAE-5FD625F7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832382B-3EDA-AA5E-D185-57532D86E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16" y="1479225"/>
            <a:ext cx="7549160" cy="5133429"/>
          </a:xfrm>
        </p:spPr>
      </p:pic>
      <p:pic>
        <p:nvPicPr>
          <p:cNvPr id="6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4A69E5E0-1498-F789-1E5E-E2BBDAFD1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270" y="969938"/>
            <a:ext cx="4803582" cy="522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1707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 - Default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Presentation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104</Words>
  <Application>Microsoft Office PowerPoint</Application>
  <PresentationFormat>Niestandardowy</PresentationFormat>
  <Paragraphs>14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Helvetica Neue</vt:lpstr>
      <vt:lpstr>Montserrat</vt:lpstr>
      <vt:lpstr>Blank Presentation - Default</vt:lpstr>
      <vt:lpstr>Blank Presentation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Bibliografia: </vt:lpstr>
      <vt:lpstr>Dziękujemy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Maciek</dc:creator>
  <cp:lastModifiedBy>Adrianna Kralka</cp:lastModifiedBy>
  <cp:revision>8</cp:revision>
  <dcterms:modified xsi:type="dcterms:W3CDTF">2022-12-30T16:30:45Z</dcterms:modified>
</cp:coreProperties>
</file>