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56" r:id="rId3"/>
    <p:sldId id="257" r:id="rId4"/>
    <p:sldId id="273" r:id="rId5"/>
    <p:sldId id="271" r:id="rId6"/>
    <p:sldId id="274" r:id="rId7"/>
    <p:sldId id="260" r:id="rId8"/>
    <p:sldId id="259" r:id="rId9"/>
    <p:sldId id="264" r:id="rId10"/>
    <p:sldId id="270" r:id="rId11"/>
    <p:sldId id="266" r:id="rId12"/>
    <p:sldId id="269" r:id="rId13"/>
    <p:sldId id="258" r:id="rId14"/>
    <p:sldId id="262" r:id="rId15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6" d="100"/>
          <a:sy n="46" d="100"/>
        </p:scale>
        <p:origin x="29" y="1378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FDDF5D5-6B41-2A7B-4746-A6D588E69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2DF341-C355-4D90-0EB4-6655720BB0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czynniki </a:t>
            </a:r>
            <a:r>
              <a:rPr lang="pl-PL" dirty="0" err="1"/>
              <a:t>uwierzytlenienia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68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bibliografia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10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Metody </a:t>
            </a:r>
            <a:r>
              <a:rPr lang="pl-PL" dirty="0" err="1"/>
              <a:t>uwierzytlenienia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09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35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Jak </a:t>
            </a:r>
            <a:r>
              <a:rPr lang="pl-PL" dirty="0" err="1"/>
              <a:t>włączyc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154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Dlaczego jest </a:t>
            </a:r>
            <a:r>
              <a:rPr lang="pl-PL" dirty="0" err="1"/>
              <a:t>wazne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170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ciekawostki</a:t>
            </a:r>
          </a:p>
        </p:txBody>
      </p:sp>
    </p:spTree>
    <p:extLst>
      <p:ext uri="{BB962C8B-B14F-4D97-AF65-F5344CB8AC3E}">
        <p14:creationId xmlns:p14="http://schemas.microsoft.com/office/powerpoint/2010/main" val="255189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Ciekawostki- zero trust</a:t>
            </a:r>
          </a:p>
        </p:txBody>
      </p:sp>
    </p:spTree>
    <p:extLst>
      <p:ext uri="{BB962C8B-B14F-4D97-AF65-F5344CB8AC3E}">
        <p14:creationId xmlns:p14="http://schemas.microsoft.com/office/powerpoint/2010/main" val="272082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36140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89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2F00-F575-1775-204C-F73EE1E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D9A2-E426-4469-BAC8-7051D263B68C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2BD-1901-17BF-382D-7E489FF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71E0-7357-16CF-AA04-39142DD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D5C0D-0989-4B87-A157-7AEF7427AE1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557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9489-A1EA-B401-FCE2-986FDA8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D480-6891-4661-A6C5-F4890863CCE7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835D-FFF9-C35E-B27C-7BB0EDE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E14F-65A3-5CAE-F094-D531CB3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3792E-CD15-4DE4-A01E-41DB729E162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524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C9-4E90-BD90-D054-7EA864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032F-D47E-4BA2-B383-11FB503CD03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5D87-14D6-7CA1-0192-EA158138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419B-A452-79F3-DFE6-739B6E9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BFE4-401A-45FD-B673-E0A78099C7D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7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BB6-1395-ACF1-92A9-CA98629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BC95-6ECD-4A28-93A8-1BBEBE727E5D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BC4-D14A-5FF5-7D1F-3E07FDD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2C61-5B47-2E32-471A-E14C88B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0935-6613-4F2C-BE3C-5AD38147B35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329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7D72-77A3-E6F7-CC38-0566568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5E8DD-1544-4B2B-99DE-F9A593414ACC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5335-1C90-1324-632B-26AB37D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ABC8-07E4-1C6D-0A27-B46BD44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EB5-0065-4944-8471-5F0B79BC1E9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93475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8B6C-47BD-7AD8-1C77-38CDBAE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11B0-08C4-4B73-AF36-35AB8E54941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767A-FF21-EF82-2F4A-6935CB4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566C-3A45-9DA6-31CB-727E3C9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B94D4-5556-4A3C-855A-4A679F69BDB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1863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50608E-7FD5-A093-FE8E-8125256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1198-D45B-40C1-BCE3-19CF75076E82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A13BC-418C-87EC-DC5B-ED7F6C2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23BE3-1095-6D94-EA59-412A6BA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3C23F-6F96-43CF-BEE8-708A3CB2BAB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12462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ED27AD-BACF-115E-6FC4-767FFBE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2720-E997-42F8-A5DF-EF9DEEEE51F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CEE78-09F8-64F2-D776-B4B0288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8B42D1-8CDC-3F59-0116-9ADBF83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0AFAD-1914-4DF7-BF00-DFDA30E7A27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5306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7E47DC-B9C7-2592-2590-93FA028D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8591-6BCF-413F-A188-C129CB662D33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FA520C-1D4C-63C3-07C2-9DFD9FD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CBC068-8127-94C4-A30A-5621B54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4D96-1B5F-4A36-9CE0-6E93D409D50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9848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1DA87D-978C-596A-1DE6-5CE08E2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A955-79CB-4E76-A38D-E577392D9A4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BA6794-A808-7A9A-1C1B-D16F77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FAEFAF-DF0C-CEAB-2EE0-1A9FA64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F6AEF-40E4-49FF-B1FD-6997DD849B3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56438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778523-3386-A5D0-2DAD-1C4FAE1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73AC-D458-4A10-B186-201CA49EC71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5B289E-3639-47C7-1F09-DAAF00B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12EB9-D23F-2CA0-0AAA-7E3A83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FA420-6AAD-43E4-B3E8-9AB42E9882D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167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8262-EA1C-931D-5A71-4805F49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7AA6-E9E6-4FAF-B3D4-805FC4D60624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74D-E16A-9A51-BE06-7391181A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E50-2660-A744-855A-C70791E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7C5A-BD7D-4A44-8427-2D745E580F5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93209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6B31EF-6E15-D9B2-A7AD-6F35B8E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B7E4-C823-44A2-8186-096D700E11EF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BC4925-A05B-A466-6051-67EA6D4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6A353-8042-1E9F-F496-8B1A645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5FB8B-4BFD-4D34-ADE2-863B3791B66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66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48BF-D8A9-F287-AE20-184DF76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5213-B346-4BE7-80AA-7FC9977A0116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5619-A827-9E70-C822-D14AE78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1D9C-094C-E46D-15EC-6291892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33F3-4E12-45BE-B3A7-90FC19D1265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7470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161D-9069-01E7-1134-CF176AA6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DC41-E054-4674-92F4-219D5022BC2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AC7F-C338-BFA6-2D7B-1F8535CF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6290-FCA0-CB7C-B2EC-170B0AD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DE088-D3A4-46D0-BC01-D623085234B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7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3637-FA0B-4A53-91C8-5E5B4C4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4690-739F-487D-A544-D1EB1E67B3F2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BB90-D816-FCBF-6BBB-8FCA79D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40CC-68A2-6472-7F72-4BAEBB25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7CEE0-1664-4AA7-885B-293DF5D4125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028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8B797-42DF-BE5B-4428-0F92D33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5EE10-51EC-4233-9E03-9B8A69A1712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3BBEC6-51B7-EAD3-FDF9-954F6160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DA26EB-22BA-054E-57CF-E5EDE31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CD966-C273-44BC-A196-79D83D02AF9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187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8FBA23-64A6-836C-D255-11FA366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1516-68CC-4380-9E6F-DD36A0DF83A7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FA78D-FE7A-0002-48FA-AC9D1D4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AC1036-B01F-5AC9-CB56-E40CF3D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FB9C-7FD9-4EE4-AD28-3404148E77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1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E07E2-7F5A-6E16-6AD3-C0A162C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43456-55E8-4E01-BB26-BE4548ABC605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5FAB0A-6E1E-78E8-EE0F-A721DA5D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41EB7E-BCDE-E043-A9BC-C6E9FA4F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8B65-9F34-4308-939F-150DEAA3E9A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76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1F9844-603D-0E5E-2B5F-CB2ECF0A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98B5-EFE8-48E4-A099-3EA86B4B71ED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38F527-32A9-90AD-2B8C-1EA5EAB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217054-7C91-18AB-E3A8-5B507AB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2CDA-1022-472A-86B2-409718567DC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3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48640B-93BA-FFD8-595E-98A2CB4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EF8A-5322-449C-973B-0AB4BA0955A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653ACE-4615-68FA-61BA-CB0CE6D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10F13E-A19F-B768-8F50-D57DB7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16D2-DB6D-469B-B480-D8774AAEAD7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25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B315BB-FE9C-3508-12BE-90DA133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0EC3-B20C-41DB-A51F-2E4212F0B26A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0A1349-D6D0-4758-7B66-39E0449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32F84-C56E-58DB-6CB7-8B6A88D2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0E55B-BB7D-4ECE-A79C-3BBBEEB1B13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201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5B8C-95B5-AD08-F508-4273548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4E63-AB7B-DBB9-7C00-B83153A6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13EB-D292-CE09-F97D-AE8BE4A0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BD4DF-F36F-460E-860F-3C229FBDD88F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7E5-5922-7A7C-1FE2-5329A99C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778A-B180-57F2-285F-AB933E4B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F782FFF0-64A3-408D-B4B8-02B24598ABF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5E75-4D23-173E-0E3E-F695B73C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C0A4-577D-522D-7EC6-1B9A5DB8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21DD-4F39-551F-5AB6-B9147DE2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53C42F-D1B4-48F6-977D-6C09A1D605A1}" type="datetimeFigureOut">
              <a:rPr lang="en-US"/>
              <a:pPr>
                <a:defRPr/>
              </a:pPr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CDF2-0E43-24BA-E1C9-17DE5AE24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4579-86BA-F7F6-E549-422C574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720D7B5F-B39C-42D2-BCC0-94F6B791D25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gh.edu.p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1124A91-A70E-85CE-CD8D-E2E92CFEC9B1}"/>
              </a:ext>
            </a:extLst>
          </p:cNvPr>
          <p:cNvSpPr>
            <a:spLocks/>
          </p:cNvSpPr>
          <p:nvPr/>
        </p:nvSpPr>
        <p:spPr bwMode="auto">
          <a:xfrm>
            <a:off x="2214562" y="3778250"/>
            <a:ext cx="5582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Two-factor</a:t>
            </a:r>
            <a:r>
              <a:rPr lang="pl-PL" sz="3200" b="1" i="0" dirty="0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 </a:t>
            </a:r>
            <a:r>
              <a:rPr lang="pl-PL" sz="3200" b="1" i="0" dirty="0" err="1">
                <a:solidFill>
                  <a:srgbClr val="5B5A5A"/>
                </a:solidFill>
                <a:effectLst/>
                <a:latin typeface="Montserrat" panose="00000500000000000000" pitchFamily="2" charset="-18"/>
              </a:rPr>
              <a:t>authentication</a:t>
            </a:r>
            <a:endParaRPr lang="pl-PL" sz="3200" b="1" i="0" dirty="0">
              <a:solidFill>
                <a:srgbClr val="5B5A5A"/>
              </a:solidFill>
              <a:effectLst/>
              <a:latin typeface="Montserrat" panose="00000500000000000000" pitchFamily="2" charset="-18"/>
            </a:endParaRPr>
          </a:p>
          <a:p>
            <a:pPr eaLnBrk="1"/>
            <a:endParaRPr lang="en-US" altLang="pl-PL" sz="4000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AA30BD9-C524-570A-F05F-6D1C8D52FB1C}"/>
              </a:ext>
            </a:extLst>
          </p:cNvPr>
          <p:cNvSpPr>
            <a:spLocks/>
          </p:cNvSpPr>
          <p:nvPr/>
        </p:nvSpPr>
        <p:spPr bwMode="auto">
          <a:xfrm>
            <a:off x="2214563" y="4495800"/>
            <a:ext cx="1118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pl-PL" altLang="pl-PL" sz="1600" dirty="0">
                <a:solidFill>
                  <a:srgbClr val="808080"/>
                </a:solidFill>
              </a:rPr>
              <a:t>18.01.2022</a:t>
            </a:r>
            <a:endParaRPr lang="en-US" altLang="pl-PL" sz="16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9B5AC8-8FAB-0DFD-1246-3F27E8BA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D65F0C9-BD1E-1D37-D063-A68655CBD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672" y="2770138"/>
            <a:ext cx="7657654" cy="4138019"/>
          </a:xfrm>
          <a:prstGeom prst="rect">
            <a:avLst/>
          </a:prstGeom>
        </p:spPr>
      </p:pic>
      <p:pic>
        <p:nvPicPr>
          <p:cNvPr id="9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3A3EC0E0-7031-2AE8-F544-9DC08D74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" y="175121"/>
            <a:ext cx="6988146" cy="4138019"/>
          </a:xfrm>
        </p:spPr>
      </p:pic>
    </p:spTree>
    <p:extLst>
      <p:ext uri="{BB962C8B-B14F-4D97-AF65-F5344CB8AC3E}">
        <p14:creationId xmlns:p14="http://schemas.microsoft.com/office/powerpoint/2010/main" val="19574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A466A-CF2C-0B55-9F96-7EFDDF1C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1D77E8E-33D8-D33D-36B0-9BE16E9B1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6" y="1835915"/>
            <a:ext cx="11585575" cy="4609644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FBD0440-99AD-2D45-32B9-63FFB11CE576}"/>
              </a:ext>
            </a:extLst>
          </p:cNvPr>
          <p:cNvSpPr txBox="1"/>
          <p:nvPr/>
        </p:nvSpPr>
        <p:spPr>
          <a:xfrm>
            <a:off x="0" y="-2262157"/>
            <a:ext cx="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bibliografia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1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E6B2C9-1BA5-FA14-9F89-5A1A6DE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n-NO" b="0" dirty="0">
                <a:effectLst/>
                <a:latin typeface="Consolas" panose="020B0609020204030204" pitchFamily="49" charset="0"/>
              </a:rPr>
              <a:t>Bibliografia:</a:t>
            </a:r>
            <a:br>
              <a:rPr lang="nn-NO" b="0" dirty="0"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A8DFC-70FA-8890-58F2-4087727A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n-NO" b="0" dirty="0">
                <a:effectLst/>
                <a:latin typeface="Consolas" panose="020B0609020204030204" pitchFamily="49" charset="0"/>
              </a:rPr>
              <a:t>https://www.microsoft.com/en-us/security/business/security-101/what-is-two-factor-authentication-2fa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https://us.norton.com/blog/how-to/importance-two-factor-authentication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https://us.norton.com/blog/privacy/what-is-2fa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https://2fas.com/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https://apps.apple.com/us/app/2fa-authenticator-2fas/id1217793794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https://www.gov.pl/web/baza-wiedzy/konfigurowanie-uwierzytelniania-dwuskladnikowego-2fa</a:t>
            </a:r>
          </a:p>
          <a:p>
            <a:r>
              <a:rPr lang="nn-NO" b="0" dirty="0">
                <a:effectLst/>
                <a:latin typeface="Consolas" panose="020B0609020204030204" pitchFamily="49" charset="0"/>
              </a:rPr>
              <a:t>https://duo.com/product/multi-factor-authentication-mfa/two-factor-authentication-2fa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07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0482D-1C66-B2DD-53AD-4748DB0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6B49D7-CA41-9238-2645-EB0A59E6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Adrianna Kralka</a:t>
            </a:r>
          </a:p>
          <a:p>
            <a:r>
              <a:rPr lang="pl-PL" dirty="0"/>
              <a:t>Marcel Trzaskawka</a:t>
            </a:r>
          </a:p>
          <a:p>
            <a:r>
              <a:rPr lang="pl-PL" dirty="0"/>
              <a:t>Beniamin Jankowski</a:t>
            </a:r>
          </a:p>
        </p:txBody>
      </p:sp>
    </p:spTree>
    <p:extLst>
      <p:ext uri="{BB962C8B-B14F-4D97-AF65-F5344CB8AC3E}">
        <p14:creationId xmlns:p14="http://schemas.microsoft.com/office/powerpoint/2010/main" val="35953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9615A9D-5DBF-406D-48F4-7F1BE018B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6" y="1134850"/>
            <a:ext cx="12015452" cy="5286797"/>
          </a:xfrm>
          <a:prstGeom prst="rect">
            <a:avLst/>
          </a:prstGeom>
        </p:spPr>
      </p:pic>
      <p:sp>
        <p:nvSpPr>
          <p:cNvPr id="5122" name="Prostokąt 2">
            <a:hlinkClick r:id="rId4"/>
            <a:extLst>
              <a:ext uri="{FF2B5EF4-FFF2-40B4-BE49-F238E27FC236}">
                <a16:creationId xmlns:a16="http://schemas.microsoft.com/office/drawing/2014/main" id="{E21F1E84-10CB-9916-000C-20A7DE60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68738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D4D527-9E0B-2192-381D-8285D3BC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91DB30-85CD-E8A3-5249-B8BEF08CE1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056" y="3058170"/>
            <a:ext cx="91771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co wiesz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co masz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coś czym jesteś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something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pl-PL" altLang="pl-PL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246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E67E3-5A43-1E18-ACAE-5FD625F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832382B-3EDA-AA5E-D185-57532D86E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6" y="1479225"/>
            <a:ext cx="7549160" cy="5133429"/>
          </a:xfrm>
        </p:spPr>
      </p:pic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4A69E5E0-1498-F789-1E5E-E2BBDAFD1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70" y="969938"/>
            <a:ext cx="4803582" cy="52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CC25AF-B6C1-0B1A-89E7-64979DF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EA3654-CC9C-DD93-D7C7-F2C28D4F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62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DEE2D-9C67-6197-EB1C-766721BC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BEC995EB-C159-728F-311E-A0B39CAED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08" y="897930"/>
            <a:ext cx="5255299" cy="5619651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833F1BE1-84DD-23F0-F422-45F76C67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64" y="1594449"/>
            <a:ext cx="6435234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5C21CF-E344-6B67-6C6E-3BC20122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6591EF6-4B09-51F3-E041-20124B6D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7" y="373837"/>
            <a:ext cx="6292615" cy="6379920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6E6F2F6C-EABB-0B9D-868C-4921501A5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4" y="1636844"/>
            <a:ext cx="637849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4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FF96E8-6013-019C-41C6-849C16BC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DD54173-2DE2-CFA9-73CD-C95A3CAE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2" y="319993"/>
            <a:ext cx="7003646" cy="2574496"/>
          </a:xfrm>
        </p:spPr>
      </p:pic>
      <p:pic>
        <p:nvPicPr>
          <p:cNvPr id="3" name="Symbol zastępczy zawartości 4" descr="Obraz zawierający tekst, paragon&#10;&#10;Opis wygenerowany automatycznie">
            <a:extLst>
              <a:ext uri="{FF2B5EF4-FFF2-40B4-BE49-F238E27FC236}">
                <a16:creationId xmlns:a16="http://schemas.microsoft.com/office/drawing/2014/main" id="{9E2C371D-1AC7-9094-2171-5FF3A6D3E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20" y="2338090"/>
            <a:ext cx="8011758" cy="50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4CE545-BD81-78FD-0BDC-43BE84E1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588E476-A07F-68D4-5FA3-9F6833A7E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9" y="177850"/>
            <a:ext cx="6494673" cy="4794250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515A938D-3BAC-7ABA-3F71-83DDD4C0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36" y="3008089"/>
            <a:ext cx="7720234" cy="3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507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144</Words>
  <Application>Microsoft Office PowerPoint</Application>
  <PresentationFormat>Niestandardowy</PresentationFormat>
  <Paragraphs>26</Paragraphs>
  <Slides>13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Montserrat</vt:lpstr>
      <vt:lpstr>Blank Presentation - Default</vt:lpstr>
      <vt:lpstr>Blank Presentation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Bibliografia: 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Adrianna Kralka</cp:lastModifiedBy>
  <cp:revision>10</cp:revision>
  <dcterms:modified xsi:type="dcterms:W3CDTF">2022-12-30T21:26:42Z</dcterms:modified>
</cp:coreProperties>
</file>