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9"/>
  </p:notes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F0088-DF38-43DB-9C83-7F9D1574F46D}" type="datetimeFigureOut">
              <a:rPr lang="id-ID" smtClean="0"/>
              <a:t>02/10/2015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43CE0-43C8-43C3-811B-EDA99A794FC3}"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3743CE0-43C8-43C3-811B-EDA99A794FC3}" type="slidenum">
              <a:rPr lang="id-ID" smtClean="0"/>
              <a:t>1</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03743CE0-43C8-43C3-811B-EDA99A794FC3}" type="slidenum">
              <a:rPr lang="id-ID" smtClean="0"/>
              <a:t>3</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8C8D7A35-4503-4290-A8AC-3609E097DC6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C8D7A35-4503-4290-A8AC-3609E097DC65}"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C8D7A35-4503-4290-A8AC-3609E097DC65}"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598740-777A-44E6-ADF9-07E8A32C03F0}" type="datetimeFigureOut">
              <a:rPr lang="en-US" smtClean="0"/>
              <a:pPr/>
              <a:t>10/2/2015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C8D7A35-4503-4290-A8AC-3609E097DC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3598740-777A-44E6-ADF9-07E8A32C03F0}" type="datetimeFigureOut">
              <a:rPr lang="en-US" smtClean="0"/>
              <a:pPr/>
              <a:t>10/2/2015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8C8D7A35-4503-4290-A8AC-3609E097DC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3598740-777A-44E6-ADF9-07E8A32C03F0}" type="datetimeFigureOut">
              <a:rPr lang="en-US" smtClean="0"/>
              <a:pPr/>
              <a:t>10/2/2015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C8D7A35-4503-4290-A8AC-3609E097DC6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8072494" cy="4857783"/>
          </a:xfrm>
        </p:spPr>
        <p:txBody>
          <a:bodyPr/>
          <a:lstStyle/>
          <a:p>
            <a:r>
              <a:rPr lang="en-US" sz="6600" dirty="0" smtClean="0"/>
              <a:t>SISTEM INFORMASI TERDISTRIBUSI</a:t>
            </a:r>
            <a:r>
              <a:rPr lang="en-US" dirty="0" smtClean="0"/>
              <a:t/>
            </a:r>
            <a:br>
              <a:rPr lang="en-US" dirty="0" smtClean="0"/>
            </a:br>
            <a:r>
              <a:rPr lang="id-ID" dirty="0" smtClean="0"/>
              <a:t/>
            </a:r>
            <a:br>
              <a:rPr lang="id-ID" dirty="0" smtClean="0"/>
            </a:br>
            <a:r>
              <a:rPr lang="id-ID" dirty="0" smtClean="0"/>
              <a:t/>
            </a:r>
            <a:br>
              <a:rPr lang="id-ID" dirty="0" smtClean="0"/>
            </a:br>
            <a:r>
              <a:rPr lang="en-US" dirty="0"/>
              <a:t/>
            </a:r>
            <a:br>
              <a:rPr lang="en-US" dirty="0"/>
            </a:br>
            <a:r>
              <a:rPr lang="id-ID" sz="3600" dirty="0" smtClean="0"/>
              <a:t>Ben Jeckson T.</a:t>
            </a:r>
            <a:endParaRPr lang="en-US" sz="3600"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500042"/>
            <a:ext cx="8715404" cy="6143668"/>
          </a:xfrm>
        </p:spPr>
        <p:txBody>
          <a:bodyPr>
            <a:noAutofit/>
          </a:bodyPr>
          <a:lstStyle/>
          <a:p>
            <a:pPr algn="l"/>
            <a:r>
              <a:rPr lang="en-US" sz="3200" dirty="0" err="1" smtClean="0">
                <a:solidFill>
                  <a:schemeClr val="tx1"/>
                </a:solidFill>
                <a:latin typeface="Arial" pitchFamily="34" charset="0"/>
                <a:cs typeface="Arial" pitchFamily="34" charset="0"/>
              </a:rPr>
              <a:t>Hampir</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semua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sistem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berbasis</a:t>
            </a:r>
            <a:r>
              <a:rPr lang="en-US" sz="3200" dirty="0" smtClean="0">
                <a:solidFill>
                  <a:schemeClr val="tx1"/>
                </a:solidFill>
                <a:latin typeface="Arial" pitchFamily="34" charset="0"/>
                <a:cs typeface="Arial" pitchFamily="34" charset="0"/>
              </a:rPr>
              <a:t> computer yang </a:t>
            </a:r>
            <a:r>
              <a:rPr lang="en-US" sz="3200" dirty="0" err="1" smtClean="0">
                <a:solidFill>
                  <a:schemeClr val="tx1"/>
                </a:solidFill>
                <a:latin typeface="Arial" pitchFamily="34" charset="0"/>
                <a:cs typeface="Arial" pitchFamily="34" charset="0"/>
              </a:rPr>
              <a:t>besar</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saat</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ini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merupakan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sistem</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terdistribusi</a:t>
            </a:r>
            <a:r>
              <a:rPr lang="en-US" sz="3200" dirty="0" smtClean="0">
                <a:solidFill>
                  <a:schemeClr val="tx1"/>
                </a:solidFill>
                <a:latin typeface="Arial" pitchFamily="34" charset="0"/>
                <a:cs typeface="Arial" pitchFamily="34" charset="0"/>
              </a:rPr>
              <a:t> ( </a:t>
            </a:r>
            <a:r>
              <a:rPr lang="en-US" sz="3200" dirty="0" err="1" smtClean="0">
                <a:solidFill>
                  <a:schemeClr val="tx1"/>
                </a:solidFill>
                <a:latin typeface="Arial" pitchFamily="34" charset="0"/>
                <a:cs typeface="Arial" pitchFamily="34" charset="0"/>
              </a:rPr>
              <a:t>sistem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tersebar</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Sitem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terdistribusi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adalah</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sistem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dimana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pemrosesan</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informasi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didistribusikan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pada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beberapa</a:t>
            </a:r>
            <a:r>
              <a:rPr lang="en-US" sz="3200" dirty="0" smtClean="0">
                <a:solidFill>
                  <a:schemeClr val="tx1"/>
                </a:solidFill>
                <a:latin typeface="Arial" pitchFamily="34" charset="0"/>
                <a:cs typeface="Arial" pitchFamily="34" charset="0"/>
              </a:rPr>
              <a:t> computer </a:t>
            </a:r>
            <a:r>
              <a:rPr lang="en-US" sz="3200" dirty="0" err="1" smtClean="0">
                <a:solidFill>
                  <a:schemeClr val="tx1"/>
                </a:solidFill>
                <a:latin typeface="Arial" pitchFamily="34" charset="0"/>
                <a:cs typeface="Arial" pitchFamily="34" charset="0"/>
              </a:rPr>
              <a:t>dan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tidak</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terbatas</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hanya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pada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satu</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mesin</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saja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Jelas</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rekayasa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terdistribusi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memiliki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banyak</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kesamaan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dengan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rekayasa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perangkat</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luna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lainnya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tetapi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ada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isu-isu</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khusus</a:t>
            </a:r>
            <a:r>
              <a:rPr lang="en-US" sz="3200" dirty="0" smtClean="0">
                <a:solidFill>
                  <a:schemeClr val="tx1"/>
                </a:solidFill>
                <a:latin typeface="Arial" pitchFamily="34" charset="0"/>
                <a:cs typeface="Arial" pitchFamily="34" charset="0"/>
              </a:rPr>
              <a:t> yang </a:t>
            </a:r>
            <a:r>
              <a:rPr lang="en-US" sz="3200" dirty="0" err="1" smtClean="0">
                <a:solidFill>
                  <a:schemeClr val="tx1"/>
                </a:solidFill>
                <a:latin typeface="Arial" pitchFamily="34" charset="0"/>
                <a:cs typeface="Arial" pitchFamily="34" charset="0"/>
              </a:rPr>
              <a:t>harus</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diperhitungkan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ketika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merancang</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tipe</a:t>
            </a:r>
            <a:r>
              <a:rPr lang="en-US" sz="3200" dirty="0" smtClean="0">
                <a:solidFill>
                  <a:schemeClr val="tx1"/>
                </a:solidFill>
                <a:latin typeface="Arial" pitchFamily="34" charset="0"/>
                <a:cs typeface="Arial" pitchFamily="34" charset="0"/>
              </a:rPr>
              <a:t/>
            </a:r>
            <a:br>
              <a:rPr lang="en-US" sz="3200" dirty="0" smtClean="0">
                <a:solidFill>
                  <a:schemeClr val="tx1"/>
                </a:solidFill>
                <a:latin typeface="Arial" pitchFamily="34" charset="0"/>
                <a:cs typeface="Arial" pitchFamily="34" charset="0"/>
              </a:rPr>
            </a:br>
            <a:r>
              <a:rPr lang="en-US" sz="3200" dirty="0" err="1" smtClean="0">
                <a:solidFill>
                  <a:schemeClr val="tx1"/>
                </a:solidFill>
                <a:latin typeface="Arial" pitchFamily="34" charset="0"/>
                <a:cs typeface="Arial" pitchFamily="34" charset="0"/>
              </a:rPr>
              <a:t>sistem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ini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Perekayasa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perangkat</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lunak</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harus</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menyadari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memperhitungkan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karena</a:t>
            </a:r>
            <a:r>
              <a:rPr lang="en-US" sz="3200" dirty="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Sitem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terdistribusi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ini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banyak</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digunakan</a:t>
            </a:r>
            <a:r>
              <a:rPr lang="en-US" sz="3200" dirty="0" smtClean="0">
                <a:solidFill>
                  <a:schemeClr val="tx1"/>
                </a:solidFill>
                <a:latin typeface="Arial" pitchFamily="34" charset="0"/>
                <a:cs typeface="Arial" pitchFamily="34" charset="0"/>
              </a:rPr>
              <a:t>. </a:t>
            </a:r>
            <a:endParaRPr lang="en-US" sz="3200" dirty="0">
              <a:solidFill>
                <a:schemeClr val="tx1"/>
              </a:solidFill>
              <a:latin typeface="Arial" pitchFamily="34" charset="0"/>
              <a:cs typeface="Arial" pitchFamily="34"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Autofit/>
          </a:bodyPr>
          <a:lstStyle/>
          <a:p>
            <a:r>
              <a:rPr lang="en-US" sz="3200" dirty="0" err="1" smtClean="0">
                <a:latin typeface="Arial Black" pitchFamily="34" charset="0"/>
              </a:rPr>
              <a:t>Sampai</a:t>
            </a:r>
            <a:r>
              <a:rPr lang="en-US" sz="3200" dirty="0" smtClean="0">
                <a:latin typeface="Arial Black" pitchFamily="34" charset="0"/>
              </a:rPr>
              <a:t> </a:t>
            </a:r>
            <a:r>
              <a:rPr lang="en-US" sz="3200" dirty="0" err="1" smtClean="0">
                <a:latin typeface="Arial Black" pitchFamily="34" charset="0"/>
              </a:rPr>
              <a:t>saai</a:t>
            </a:r>
            <a:r>
              <a:rPr lang="en-US" sz="3200" dirty="0" smtClean="0">
                <a:latin typeface="Arial Black" pitchFamily="34" charset="0"/>
              </a:rPr>
              <a:t> </a:t>
            </a:r>
            <a:r>
              <a:rPr lang="en-US" sz="3200" dirty="0" err="1" smtClean="0">
                <a:latin typeface="Arial Black" pitchFamily="34" charset="0"/>
              </a:rPr>
              <a:t>ini</a:t>
            </a:r>
            <a:r>
              <a:rPr lang="en-US" sz="3200" dirty="0" smtClean="0">
                <a:latin typeface="Arial Black" pitchFamily="34" charset="0"/>
              </a:rPr>
              <a:t> </a:t>
            </a:r>
            <a:r>
              <a:rPr lang="en-US" sz="3200" dirty="0" err="1" smtClean="0">
                <a:latin typeface="Arial Black" pitchFamily="34" charset="0"/>
              </a:rPr>
              <a:t>ada</a:t>
            </a:r>
            <a:r>
              <a:rPr lang="en-US" sz="3200" dirty="0" smtClean="0">
                <a:latin typeface="Arial Black" pitchFamily="34" charset="0"/>
              </a:rPr>
              <a:t> </a:t>
            </a:r>
            <a:r>
              <a:rPr lang="en-US" sz="3200" dirty="0" err="1" smtClean="0">
                <a:latin typeface="Arial Black" pitchFamily="34" charset="0"/>
              </a:rPr>
              <a:t>tipe</a:t>
            </a:r>
            <a:r>
              <a:rPr lang="en-US" sz="3200" dirty="0" smtClean="0">
                <a:latin typeface="Arial Black" pitchFamily="34" charset="0"/>
              </a:rPr>
              <a:t> </a:t>
            </a:r>
            <a:r>
              <a:rPr lang="en-US" sz="3200" dirty="0" err="1" smtClean="0">
                <a:latin typeface="Arial Black" pitchFamily="34" charset="0"/>
              </a:rPr>
              <a:t>sistem</a:t>
            </a:r>
            <a:r>
              <a:rPr lang="en-US" sz="3200" dirty="0" smtClean="0">
                <a:latin typeface="Arial Black" pitchFamily="34" charset="0"/>
              </a:rPr>
              <a:t> yang </a:t>
            </a:r>
            <a:r>
              <a:rPr lang="en-US" sz="3200" dirty="0" err="1" smtClean="0">
                <a:latin typeface="Arial Black" pitchFamily="34" charset="0"/>
              </a:rPr>
              <a:t>utama</a:t>
            </a:r>
            <a:r>
              <a:rPr lang="en-US" sz="3200" dirty="0" smtClean="0">
                <a:latin typeface="Arial Black" pitchFamily="34" charset="0"/>
              </a:rPr>
              <a:t> </a:t>
            </a:r>
            <a:r>
              <a:rPr lang="en-US" sz="3200" dirty="0" err="1" smtClean="0">
                <a:latin typeface="Arial Black" pitchFamily="34" charset="0"/>
              </a:rPr>
              <a:t>yaitu</a:t>
            </a:r>
            <a:r>
              <a:rPr lang="id-ID" sz="3200" dirty="0" smtClean="0">
                <a:latin typeface="Arial Black" pitchFamily="34" charset="0"/>
              </a:rPr>
              <a:t> </a:t>
            </a:r>
            <a:r>
              <a:rPr lang="en-US" sz="3200" dirty="0" smtClean="0">
                <a:latin typeface="Arial Black" pitchFamily="34" charset="0"/>
              </a:rPr>
              <a:t>:</a:t>
            </a:r>
            <a:r>
              <a:rPr lang="id-ID" sz="3200" dirty="0" smtClean="0">
                <a:latin typeface="Arial Black" pitchFamily="34" charset="0"/>
              </a:rPr>
              <a:t/>
            </a:r>
            <a:br>
              <a:rPr lang="id-ID" sz="3200" dirty="0" smtClean="0">
                <a:latin typeface="Arial Black" pitchFamily="34" charset="0"/>
              </a:rPr>
            </a:br>
            <a:r>
              <a:rPr lang="id-ID" sz="3200" dirty="0" smtClean="0">
                <a:latin typeface="Arial Black" pitchFamily="34" charset="0"/>
              </a:rPr>
              <a:t/>
            </a:r>
            <a:br>
              <a:rPr lang="id-ID" sz="3200" dirty="0" smtClean="0">
                <a:latin typeface="Arial Black" pitchFamily="34" charset="0"/>
              </a:rPr>
            </a:br>
            <a:r>
              <a:rPr lang="en-US" sz="3200" dirty="0" smtClean="0"/>
              <a:t/>
            </a:r>
            <a:br>
              <a:rPr lang="en-US" sz="3200" dirty="0" smtClean="0"/>
            </a:br>
            <a:r>
              <a:rPr lang="en-US" sz="3200" dirty="0" smtClean="0"/>
              <a:t>-</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Terdistribusi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dimana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perangkat</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lunak</a:t>
            </a:r>
            <a:r>
              <a:rPr lang="id-ID" sz="3200" dirty="0" smtClean="0">
                <a:latin typeface="Arial" pitchFamily="34" charset="0"/>
                <a:cs typeface="Arial" pitchFamily="34" charset="0"/>
              </a:rPr>
              <a:t> </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berjalan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pada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kelompok</a:t>
            </a:r>
            <a:r>
              <a:rPr lang="en-US" sz="3200" dirty="0" smtClean="0">
                <a:latin typeface="Arial" pitchFamily="34" charset="0"/>
                <a:cs typeface="Arial" pitchFamily="34" charset="0"/>
              </a:rPr>
              <a:t> </a:t>
            </a:r>
            <a:br>
              <a:rPr lang="en-US" sz="3200" dirty="0" smtClean="0">
                <a:latin typeface="Arial" pitchFamily="34" charset="0"/>
                <a:cs typeface="Arial" pitchFamily="34" charset="0"/>
              </a:rPr>
            </a:br>
            <a:r>
              <a:rPr lang="en-US" sz="3200" dirty="0" smtClean="0">
                <a:latin typeface="Arial" pitchFamily="34" charset="0"/>
                <a:cs typeface="Arial" pitchFamily="34" charset="0"/>
              </a:rPr>
              <a:t>-</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smtClean="0">
                <a:latin typeface="Arial" pitchFamily="34" charset="0"/>
                <a:cs typeface="Arial" pitchFamily="34" charset="0"/>
              </a:rPr>
              <a:t>Personal yang </a:t>
            </a:r>
            <a:r>
              <a:rPr lang="en-US" sz="3200" dirty="0" err="1" smtClean="0">
                <a:latin typeface="Arial" pitchFamily="34" charset="0"/>
                <a:cs typeface="Arial" pitchFamily="34" charset="0"/>
              </a:rPr>
              <a:t>tidak</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terditribusi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dan</a:t>
            </a:r>
            <a:r>
              <a:rPr lang="id-ID" sz="3200" dirty="0" smtClean="0">
                <a:latin typeface="Arial" pitchFamily="34" charset="0"/>
                <a:cs typeface="Arial" pitchFamily="34" charset="0"/>
              </a:rPr>
              <a:t> </a:t>
            </a:r>
            <a:r>
              <a:rPr lang="en-US" sz="3200" dirty="0" err="1" smtClean="0">
                <a:latin typeface="Arial" pitchFamily="34" charset="0"/>
                <a:cs typeface="Arial" pitchFamily="34" charset="0"/>
              </a:rPr>
              <a:t>dirancang</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untuk</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satu</a:t>
            </a:r>
            <a:r>
              <a:rPr lang="en-US" sz="3200" dirty="0" smtClean="0">
                <a:latin typeface="Arial" pitchFamily="34" charset="0"/>
                <a:cs typeface="Arial" pitchFamily="34" charset="0"/>
              </a:rPr>
              <a:t> </a:t>
            </a:r>
            <a:r>
              <a:rPr lang="en-US" sz="3200" dirty="0" smtClean="0">
                <a:latin typeface="Arial" pitchFamily="34" charset="0"/>
                <a:cs typeface="Arial" pitchFamily="34" charset="0"/>
              </a:rPr>
              <a:t>workstation </a:t>
            </a:r>
            <a:r>
              <a:rPr lang="en-US" sz="3200" dirty="0" err="1" smtClean="0">
                <a:latin typeface="Arial" pitchFamily="34" charset="0"/>
                <a:cs typeface="Arial" pitchFamily="34" charset="0"/>
              </a:rPr>
              <a:t>saja</a:t>
            </a:r>
            <a:r>
              <a:rPr lang="en-US" sz="3200" dirty="0" smtClean="0">
                <a:latin typeface="Arial" pitchFamily="34" charset="0"/>
                <a:cs typeface="Arial" pitchFamily="34" charset="0"/>
              </a:rPr>
              <a:t>. </a:t>
            </a:r>
            <a:br>
              <a:rPr lang="en-US" sz="3200" dirty="0" smtClean="0">
                <a:latin typeface="Arial" pitchFamily="34" charset="0"/>
                <a:cs typeface="Arial" pitchFamily="34" charset="0"/>
              </a:rPr>
            </a:br>
            <a:r>
              <a:rPr lang="en-US" sz="3200" dirty="0" smtClean="0">
                <a:latin typeface="Arial" pitchFamily="34" charset="0"/>
                <a:cs typeface="Arial" pitchFamily="34" charset="0"/>
              </a:rPr>
              <a:t>-</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smtClean="0">
                <a:latin typeface="Arial" pitchFamily="34" charset="0"/>
                <a:cs typeface="Arial" pitchFamily="34" charset="0"/>
              </a:rPr>
              <a:t>Embedded yang </a:t>
            </a:r>
            <a:r>
              <a:rPr lang="en-US" sz="3200" dirty="0" err="1" smtClean="0">
                <a:latin typeface="Arial" pitchFamily="34" charset="0"/>
                <a:cs typeface="Arial" pitchFamily="34" charset="0"/>
              </a:rPr>
              <a:t>bejalan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pada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satu</a:t>
            </a:r>
            <a:r>
              <a:rPr lang="id-ID" sz="3200" dirty="0" smtClean="0">
                <a:latin typeface="Arial" pitchFamily="34" charset="0"/>
                <a:cs typeface="Arial" pitchFamily="34" charset="0"/>
              </a:rPr>
              <a:t> </a:t>
            </a:r>
            <a:r>
              <a:rPr lang="en-US" sz="3200" dirty="0" err="1" smtClean="0">
                <a:latin typeface="Arial" pitchFamily="34" charset="0"/>
                <a:cs typeface="Arial" pitchFamily="34" charset="0"/>
              </a:rPr>
              <a:t>prosessor</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atau</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pada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kelompok</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prosessor</a:t>
            </a:r>
            <a:r>
              <a:rPr lang="en-US" sz="3200" dirty="0" smtClean="0">
                <a:latin typeface="Arial" pitchFamily="34" charset="0"/>
                <a:cs typeface="Arial" pitchFamily="34" charset="0"/>
              </a:rPr>
              <a:t> </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endParaRPr lang="en-US" sz="3200" dirty="0">
              <a:latin typeface="Arial" pitchFamily="34" charset="0"/>
              <a:cs typeface="Arial" pitchFamily="34"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85728"/>
            <a:ext cx="8715404" cy="1643049"/>
          </a:xfrm>
        </p:spPr>
        <p:txBody>
          <a:bodyPr>
            <a:noAutofit/>
          </a:bodyPr>
          <a:lstStyle/>
          <a:p>
            <a:r>
              <a:rPr lang="en-US" sz="2400" dirty="0" err="1" smtClean="0">
                <a:latin typeface="Arial Black" pitchFamily="34" charset="0"/>
              </a:rPr>
              <a:t>Faktor</a:t>
            </a:r>
            <a:r>
              <a:rPr lang="en-US" sz="2400" dirty="0" smtClean="0">
                <a:latin typeface="Arial Black" pitchFamily="34" charset="0"/>
              </a:rPr>
              <a:t> yang </a:t>
            </a:r>
            <a:r>
              <a:rPr lang="en-US" sz="2400" dirty="0" err="1" smtClean="0">
                <a:latin typeface="Arial Black" pitchFamily="34" charset="0"/>
              </a:rPr>
              <a:t>melatarbelakangi</a:t>
            </a:r>
            <a:r>
              <a:rPr lang="en-US" sz="2400" dirty="0" smtClean="0">
                <a:latin typeface="Arial Black" pitchFamily="34" charset="0"/>
              </a:rPr>
              <a:t> </a:t>
            </a:r>
            <a:r>
              <a:rPr lang="en-US" sz="2400" dirty="0" err="1" smtClean="0">
                <a:latin typeface="Arial Black" pitchFamily="34" charset="0"/>
              </a:rPr>
              <a:t>munculnya</a:t>
            </a:r>
            <a:r>
              <a:rPr lang="en-US" sz="2400" dirty="0" smtClean="0">
                <a:latin typeface="Arial Black" pitchFamily="34" charset="0"/>
              </a:rPr>
              <a:t> </a:t>
            </a:r>
            <a:r>
              <a:rPr lang="en-US" sz="2400" dirty="0" err="1" smtClean="0">
                <a:latin typeface="Arial Black" pitchFamily="34" charset="0"/>
              </a:rPr>
              <a:t>sistem</a:t>
            </a:r>
            <a:r>
              <a:rPr lang="en-US" sz="2400" dirty="0" smtClean="0">
                <a:latin typeface="Arial Black" pitchFamily="34" charset="0"/>
              </a:rPr>
              <a:t> </a:t>
            </a:r>
            <a:r>
              <a:rPr lang="en-US" sz="2400" dirty="0" err="1" smtClean="0">
                <a:latin typeface="Arial Black" pitchFamily="34" charset="0"/>
              </a:rPr>
              <a:t>terdistribusi</a:t>
            </a:r>
            <a:r>
              <a:rPr lang="en-US" sz="2400" dirty="0" smtClean="0">
                <a:latin typeface="Arial Black" pitchFamily="34" charset="0"/>
              </a:rPr>
              <a:t> </a:t>
            </a:r>
            <a:r>
              <a:rPr lang="en-US" sz="2400" dirty="0" err="1" smtClean="0">
                <a:latin typeface="Arial Black" pitchFamily="34" charset="0"/>
              </a:rPr>
              <a:t>adalah</a:t>
            </a:r>
            <a:r>
              <a:rPr lang="en-US" sz="2400" dirty="0" smtClean="0">
                <a:latin typeface="Arial Black" pitchFamily="34" charset="0"/>
              </a:rPr>
              <a:t> </a:t>
            </a:r>
            <a:r>
              <a:rPr lang="en-US" sz="2400" dirty="0" err="1" smtClean="0">
                <a:latin typeface="Arial Black" pitchFamily="34" charset="0"/>
              </a:rPr>
              <a:t>perubahan</a:t>
            </a:r>
            <a:r>
              <a:rPr lang="en-US" sz="2400" dirty="0" smtClean="0">
                <a:latin typeface="Arial Black" pitchFamily="34" charset="0"/>
              </a:rPr>
              <a:t> </a:t>
            </a:r>
            <a:r>
              <a:rPr lang="en-US" sz="2400" dirty="0" err="1" smtClean="0">
                <a:latin typeface="Arial Black" pitchFamily="34" charset="0"/>
              </a:rPr>
              <a:t>pada</a:t>
            </a:r>
            <a:r>
              <a:rPr lang="en-US" sz="2400" dirty="0" smtClean="0">
                <a:latin typeface="Arial Black" pitchFamily="34" charset="0"/>
              </a:rPr>
              <a:t> </a:t>
            </a:r>
            <a:r>
              <a:rPr lang="en-US" sz="2400" dirty="0" err="1" smtClean="0">
                <a:latin typeface="Arial Black" pitchFamily="34" charset="0"/>
              </a:rPr>
              <a:t>teknologi</a:t>
            </a:r>
            <a:r>
              <a:rPr lang="en-US" sz="2400" dirty="0" smtClean="0">
                <a:latin typeface="Arial Black" pitchFamily="34" charset="0"/>
              </a:rPr>
              <a:t> </a:t>
            </a:r>
            <a:r>
              <a:rPr lang="en-US" sz="2400" dirty="0" err="1" smtClean="0">
                <a:latin typeface="Arial Black" pitchFamily="34" charset="0"/>
              </a:rPr>
              <a:t>Informasi</a:t>
            </a:r>
            <a:r>
              <a:rPr lang="en-US" sz="2400" dirty="0" smtClean="0">
                <a:latin typeface="Arial Black" pitchFamily="34" charset="0"/>
              </a:rPr>
              <a:t> </a:t>
            </a:r>
            <a:r>
              <a:rPr lang="en-US" sz="2400" dirty="0" err="1" smtClean="0">
                <a:latin typeface="Arial Black" pitchFamily="34" charset="0"/>
              </a:rPr>
              <a:t>seperti</a:t>
            </a:r>
            <a:r>
              <a:rPr lang="en-US" sz="2400" dirty="0" smtClean="0">
                <a:latin typeface="Arial Black" pitchFamily="34" charset="0"/>
              </a:rPr>
              <a:t> :</a:t>
            </a:r>
            <a:endParaRPr lang="en-US" sz="2400" dirty="0">
              <a:latin typeface="Arial Black" pitchFamily="34" charset="0"/>
            </a:endParaRPr>
          </a:p>
        </p:txBody>
      </p:sp>
      <p:sp>
        <p:nvSpPr>
          <p:cNvPr id="3" name="Subtitle 2"/>
          <p:cNvSpPr>
            <a:spLocks noGrp="1"/>
          </p:cNvSpPr>
          <p:nvPr>
            <p:ph type="subTitle" idx="1"/>
          </p:nvPr>
        </p:nvSpPr>
        <p:spPr>
          <a:xfrm>
            <a:off x="428596" y="2500306"/>
            <a:ext cx="8358246" cy="4714884"/>
          </a:xfrm>
        </p:spPr>
        <p:txBody>
          <a:bodyPr>
            <a:noAutofit/>
          </a:bodyPr>
          <a:lstStyle/>
          <a:p>
            <a:pPr lvl="0">
              <a:buFont typeface="Arial" pitchFamily="34" charset="0"/>
              <a:buChar char="•"/>
            </a:pPr>
            <a:r>
              <a:rPr lang="en-US" sz="28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komputer</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terpusat</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mulai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jarang</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digunakan</a:t>
            </a:r>
            <a:r>
              <a:rPr lang="en-US" sz="3200" dirty="0" smtClean="0">
                <a:solidFill>
                  <a:schemeClr val="tx1"/>
                </a:solidFill>
                <a:latin typeface="Arial" pitchFamily="34" charset="0"/>
                <a:cs typeface="Arial" pitchFamily="34" charset="0"/>
              </a:rPr>
              <a:t> </a:t>
            </a:r>
          </a:p>
          <a:p>
            <a:pPr>
              <a:buFont typeface="Arial" pitchFamily="34" charset="0"/>
              <a:buChar char="•"/>
            </a:pPr>
            <a:r>
              <a:rPr lang="en-US" sz="3200" dirty="0" err="1" smtClean="0">
                <a:solidFill>
                  <a:schemeClr val="tx1"/>
                </a:solidFill>
                <a:latin typeface="Arial" pitchFamily="34" charset="0"/>
                <a:cs typeface="Arial" pitchFamily="34" charset="0"/>
              </a:rPr>
              <a:t>peningkatan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penggunaan</a:t>
            </a:r>
            <a:r>
              <a:rPr lang="en-US" sz="3200" dirty="0" smtClean="0">
                <a:solidFill>
                  <a:schemeClr val="tx1"/>
                </a:solidFill>
                <a:latin typeface="Arial" pitchFamily="34" charset="0"/>
                <a:cs typeface="Arial" pitchFamily="34" charset="0"/>
              </a:rPr>
              <a:t> LAN dab WAN</a:t>
            </a:r>
          </a:p>
          <a:p>
            <a:pPr lvl="0">
              <a:buFont typeface="Arial" pitchFamily="34" charset="0"/>
              <a:buChar char="•"/>
            </a:pPr>
            <a:r>
              <a:rPr lang="en-US" sz="3200" dirty="0" err="1" smtClean="0">
                <a:solidFill>
                  <a:schemeClr val="tx1"/>
                </a:solidFill>
                <a:latin typeface="Arial" pitchFamily="34" charset="0"/>
                <a:cs typeface="Arial" pitchFamily="34" charset="0"/>
              </a:rPr>
              <a:t>mulai</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banyak</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digunakan</a:t>
            </a:r>
            <a:r>
              <a:rPr lang="en-US" sz="3200" dirty="0" smtClean="0">
                <a:solidFill>
                  <a:schemeClr val="tx1"/>
                </a:solidFill>
                <a:latin typeface="Arial" pitchFamily="34" charset="0"/>
                <a:cs typeface="Arial" pitchFamily="34" charset="0"/>
              </a:rPr>
              <a:t> multi media </a:t>
            </a:r>
            <a:r>
              <a:rPr lang="en-US" sz="3200" dirty="0" err="1" smtClean="0">
                <a:solidFill>
                  <a:schemeClr val="tx1"/>
                </a:solidFill>
                <a:latin typeface="Arial" pitchFamily="34" charset="0"/>
                <a:cs typeface="Arial" pitchFamily="34" charset="0"/>
              </a:rPr>
              <a:t>sistem</a:t>
            </a:r>
            <a:r>
              <a:rPr lang="en-US" sz="3200" dirty="0" smtClean="0">
                <a:solidFill>
                  <a:schemeClr val="tx1"/>
                </a:solidFill>
                <a:latin typeface="Arial" pitchFamily="34" charset="0"/>
                <a:cs typeface="Arial" pitchFamily="34" charset="0"/>
              </a:rPr>
              <a:t> </a:t>
            </a:r>
          </a:p>
          <a:p>
            <a:pPr lvl="0">
              <a:buFont typeface="Arial" pitchFamily="34" charset="0"/>
              <a:buChar char="•"/>
            </a:pPr>
            <a:r>
              <a:rPr lang="en-US" sz="3200" dirty="0" err="1" smtClean="0">
                <a:solidFill>
                  <a:schemeClr val="tx1"/>
                </a:solidFill>
                <a:latin typeface="Arial" pitchFamily="34" charset="0"/>
                <a:cs typeface="Arial" pitchFamily="34" charset="0"/>
              </a:rPr>
              <a:t>kebutuhan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interaktif</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pada</a:t>
            </a:r>
            <a:r>
              <a:rPr lang="en-US" sz="3200" dirty="0" smtClean="0">
                <a:solidFill>
                  <a:schemeClr val="tx1"/>
                </a:solidFill>
                <a:latin typeface="Arial" pitchFamily="34" charset="0"/>
                <a:cs typeface="Arial" pitchFamily="34" charset="0"/>
              </a:rPr>
              <a:t> User Interface</a:t>
            </a:r>
          </a:p>
          <a:p>
            <a:pPr lvl="0">
              <a:buFont typeface="Arial" pitchFamily="34" charset="0"/>
              <a:buChar char="•"/>
            </a:pPr>
            <a:r>
              <a:rPr lang="en-US" sz="3200" dirty="0" err="1" smtClean="0">
                <a:solidFill>
                  <a:schemeClr val="tx1"/>
                </a:solidFill>
                <a:latin typeface="Arial" pitchFamily="34" charset="0"/>
                <a:cs typeface="Arial" pitchFamily="34" charset="0"/>
              </a:rPr>
              <a:t>pemanfaatan</a:t>
            </a:r>
            <a:r>
              <a:rPr lang="en-US" sz="3200" dirty="0" smtClean="0">
                <a:solidFill>
                  <a:schemeClr val="tx1"/>
                </a:solidFill>
                <a:latin typeface="Arial" pitchFamily="34" charset="0"/>
                <a:cs typeface="Arial" pitchFamily="34" charset="0"/>
              </a:rPr>
              <a:t> internet </a:t>
            </a:r>
            <a:r>
              <a:rPr lang="en-US" sz="3200" dirty="0" err="1" smtClean="0">
                <a:solidFill>
                  <a:schemeClr val="tx1"/>
                </a:solidFill>
                <a:latin typeface="Arial" pitchFamily="34" charset="0"/>
                <a:cs typeface="Arial" pitchFamily="34" charset="0"/>
              </a:rPr>
              <a:t>dan</a:t>
            </a:r>
            <a:r>
              <a:rPr lang="en-US" sz="3200" dirty="0" smtClean="0">
                <a:solidFill>
                  <a:schemeClr val="tx1"/>
                </a:solidFill>
                <a:latin typeface="Arial" pitchFamily="34" charset="0"/>
                <a:cs typeface="Arial" pitchFamily="34" charset="0"/>
              </a:rPr>
              <a:t> web </a:t>
            </a:r>
            <a:r>
              <a:rPr lang="en-US" sz="3200" dirty="0" err="1" smtClean="0">
                <a:solidFill>
                  <a:schemeClr val="tx1"/>
                </a:solidFill>
                <a:latin typeface="Arial" pitchFamily="34" charset="0"/>
                <a:cs typeface="Arial" pitchFamily="34" charset="0"/>
              </a:rPr>
              <a:t>teknologi</a:t>
            </a:r>
            <a:r>
              <a:rPr lang="id-ID" sz="3200" dirty="0" smtClean="0">
                <a:latin typeface="Arial" pitchFamily="34" charset="0"/>
                <a:cs typeface="Arial" pitchFamily="34" charset="0"/>
              </a:rPr>
              <a:t> </a:t>
            </a:r>
            <a:r>
              <a:rPr lang="en-US" sz="3200" dirty="0" smtClean="0">
                <a:solidFill>
                  <a:schemeClr val="tx1"/>
                </a:solidFill>
                <a:latin typeface="Arial" pitchFamily="34" charset="0"/>
                <a:cs typeface="Arial" pitchFamily="34" charset="0"/>
              </a:rPr>
              <a:t>yang</a:t>
            </a:r>
            <a:r>
              <a:rPr lang="id-ID"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semakin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meluas</a:t>
            </a:r>
            <a:endParaRPr lang="en-US" sz="3200" dirty="0" smtClean="0">
              <a:solidFill>
                <a:schemeClr val="tx1"/>
              </a:solidFill>
              <a:latin typeface="Arial" pitchFamily="34" charset="0"/>
              <a:cs typeface="Arial" pitchFamily="34" charset="0"/>
            </a:endParaRPr>
          </a:p>
          <a:p>
            <a:pPr>
              <a:buFont typeface="Arial" pitchFamily="34" charset="0"/>
              <a:buChar char="•"/>
            </a:pPr>
            <a:r>
              <a:rPr lang="en-US" sz="3200" dirty="0" err="1" smtClean="0">
                <a:solidFill>
                  <a:schemeClr val="tx1"/>
                </a:solidFill>
                <a:latin typeface="Arial" pitchFamily="34" charset="0"/>
                <a:cs typeface="Arial" pitchFamily="34" charset="0"/>
              </a:rPr>
              <a:t>keputusan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membutuhkan</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cepat</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sehingga</a:t>
            </a:r>
            <a:r>
              <a:rPr lang="id-ID" sz="3200" dirty="0" smtClean="0">
                <a:latin typeface="Arial" pitchFamily="34" charset="0"/>
                <a:cs typeface="Arial" pitchFamily="34" charset="0"/>
              </a:rPr>
              <a:t> </a:t>
            </a:r>
            <a:r>
              <a:rPr lang="en-US" sz="3200" dirty="0" err="1" smtClean="0">
                <a:solidFill>
                  <a:schemeClr val="tx1"/>
                </a:solidFill>
                <a:latin typeface="Arial" pitchFamily="34" charset="0"/>
                <a:cs typeface="Arial" pitchFamily="34" charset="0"/>
              </a:rPr>
              <a:t>harus</a:t>
            </a:r>
            <a:r>
              <a:rPr lang="id-ID" sz="3200" dirty="0" smtClean="0">
                <a:latin typeface="Arial" pitchFamily="34" charset="0"/>
                <a:cs typeface="Arial" pitchFamily="34" charset="0"/>
              </a:rPr>
              <a:t> </a:t>
            </a:r>
            <a:r>
              <a:rPr lang="en-US" sz="3200" dirty="0" err="1" smtClean="0">
                <a:solidFill>
                  <a:schemeClr val="tx1"/>
                </a:solidFill>
                <a:latin typeface="Arial" pitchFamily="34" charset="0"/>
                <a:cs typeface="Arial" pitchFamily="34" charset="0"/>
              </a:rPr>
              <a:t>sederhana</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dalam</a:t>
            </a:r>
            <a:r>
              <a:rPr lang="en-US" sz="3200" dirty="0" smtClean="0">
                <a:solidFill>
                  <a:schemeClr val="tx1"/>
                </a:solidFill>
                <a:latin typeface="Arial" pitchFamily="34" charset="0"/>
                <a:cs typeface="Arial" pitchFamily="34" charset="0"/>
              </a:rPr>
              <a:t> </a:t>
            </a:r>
            <a:r>
              <a:rPr lang="en-US" sz="3200" dirty="0" err="1" smtClean="0">
                <a:solidFill>
                  <a:schemeClr val="tx1"/>
                </a:solidFill>
                <a:latin typeface="Arial" pitchFamily="34" charset="0"/>
                <a:cs typeface="Arial" pitchFamily="34" charset="0"/>
              </a:rPr>
              <a:t>prosesnya</a:t>
            </a:r>
            <a:endParaRPr lang="en-US" sz="3200" dirty="0" smtClean="0">
              <a:solidFill>
                <a:schemeClr val="tx1"/>
              </a:solidFill>
              <a:latin typeface="Arial" pitchFamily="34" charset="0"/>
              <a:cs typeface="Arial" pitchFamily="34" charset="0"/>
            </a:endParaRPr>
          </a:p>
          <a:p>
            <a:pPr algn="just"/>
            <a:endParaRPr lang="en-US" sz="3200" dirty="0" smtClean="0">
              <a:solidFill>
                <a:schemeClr val="tx1"/>
              </a:solidFill>
            </a:endParaRPr>
          </a:p>
          <a:p>
            <a:pPr algn="just"/>
            <a:endParaRPr lang="en-US" sz="2800" dirty="0">
              <a:solidFill>
                <a:schemeClr val="tx1"/>
              </a:solidFill>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429684" cy="1714512"/>
          </a:xfrm>
        </p:spPr>
        <p:txBody>
          <a:bodyPr>
            <a:noAutofit/>
          </a:bodyPr>
          <a:lstStyle/>
          <a:p>
            <a:r>
              <a:rPr lang="en-US" dirty="0" err="1" smtClean="0">
                <a:latin typeface="Arial Black" pitchFamily="34" charset="0"/>
              </a:rPr>
              <a:t>Keuntungan</a:t>
            </a:r>
            <a:r>
              <a:rPr lang="en-US" dirty="0" smtClean="0">
                <a:latin typeface="Arial Black" pitchFamily="34" charset="0"/>
              </a:rPr>
              <a:t> </a:t>
            </a:r>
            <a:r>
              <a:rPr lang="en-US" dirty="0" err="1" smtClean="0">
                <a:latin typeface="Arial Black" pitchFamily="34" charset="0"/>
              </a:rPr>
              <a:t>sistem</a:t>
            </a:r>
            <a:r>
              <a:rPr lang="en-US" dirty="0" smtClean="0">
                <a:latin typeface="Arial Black" pitchFamily="34" charset="0"/>
              </a:rPr>
              <a:t> </a:t>
            </a:r>
            <a:r>
              <a:rPr lang="en-US" dirty="0" err="1" smtClean="0">
                <a:latin typeface="Arial Black" pitchFamily="34" charset="0"/>
              </a:rPr>
              <a:t>terdistribusi</a:t>
            </a:r>
            <a:endParaRPr lang="en-US" dirty="0">
              <a:latin typeface="Arial Black" pitchFamily="34" charset="0"/>
            </a:endParaRPr>
          </a:p>
        </p:txBody>
      </p:sp>
      <p:sp>
        <p:nvSpPr>
          <p:cNvPr id="3" name="Subtitle 2"/>
          <p:cNvSpPr>
            <a:spLocks noGrp="1"/>
          </p:cNvSpPr>
          <p:nvPr>
            <p:ph type="subTitle" idx="1"/>
          </p:nvPr>
        </p:nvSpPr>
        <p:spPr>
          <a:xfrm>
            <a:off x="357158" y="1785926"/>
            <a:ext cx="8429684" cy="4714908"/>
          </a:xfrm>
        </p:spPr>
        <p:txBody>
          <a:bodyPr>
            <a:normAutofit/>
          </a:bodyPr>
          <a:lstStyle/>
          <a:p>
            <a:pPr>
              <a:buFont typeface="Arial" pitchFamily="34" charset="0"/>
              <a:buChar char="•"/>
            </a:pPr>
            <a:r>
              <a:rPr lang="en-US" sz="5400" dirty="0" err="1" smtClean="0">
                <a:solidFill>
                  <a:schemeClr val="tx1"/>
                </a:solidFill>
                <a:latin typeface="Arial" pitchFamily="34" charset="0"/>
                <a:cs typeface="Arial" pitchFamily="34" charset="0"/>
              </a:rPr>
              <a:t>Fleksibilitas</a:t>
            </a:r>
            <a:r>
              <a:rPr lang="en-US" sz="5400" dirty="0" smtClean="0">
                <a:solidFill>
                  <a:schemeClr val="tx1"/>
                </a:solidFill>
                <a:latin typeface="Arial" pitchFamily="34" charset="0"/>
                <a:cs typeface="Arial" pitchFamily="34" charset="0"/>
              </a:rPr>
              <a:t> </a:t>
            </a:r>
            <a:r>
              <a:rPr lang="en-US" sz="5400" dirty="0" err="1" smtClean="0">
                <a:solidFill>
                  <a:schemeClr val="tx1"/>
                </a:solidFill>
                <a:latin typeface="Arial" pitchFamily="34" charset="0"/>
                <a:cs typeface="Arial" pitchFamily="34" charset="0"/>
              </a:rPr>
              <a:t>meningkat</a:t>
            </a:r>
            <a:endParaRPr lang="en-US" sz="5400" dirty="0" smtClean="0">
              <a:solidFill>
                <a:schemeClr val="tx1"/>
              </a:solidFill>
              <a:latin typeface="Arial" pitchFamily="34" charset="0"/>
              <a:cs typeface="Arial" pitchFamily="34" charset="0"/>
            </a:endParaRPr>
          </a:p>
          <a:p>
            <a:pPr>
              <a:buFont typeface="Arial" pitchFamily="34" charset="0"/>
              <a:buChar char="•"/>
            </a:pPr>
            <a:r>
              <a:rPr lang="en-US" sz="5400" dirty="0" err="1" smtClean="0">
                <a:solidFill>
                  <a:schemeClr val="tx1"/>
                </a:solidFill>
                <a:latin typeface="Arial" pitchFamily="34" charset="0"/>
                <a:cs typeface="Arial" pitchFamily="34" charset="0"/>
              </a:rPr>
              <a:t>Memiliki</a:t>
            </a:r>
            <a:r>
              <a:rPr lang="en-US" sz="5400" dirty="0" smtClean="0">
                <a:solidFill>
                  <a:schemeClr val="tx1"/>
                </a:solidFill>
                <a:latin typeface="Arial" pitchFamily="34" charset="0"/>
                <a:cs typeface="Arial" pitchFamily="34" charset="0"/>
              </a:rPr>
              <a:t> domain </a:t>
            </a:r>
            <a:r>
              <a:rPr lang="en-US" sz="5400" dirty="0" err="1" smtClean="0">
                <a:solidFill>
                  <a:schemeClr val="tx1"/>
                </a:solidFill>
                <a:latin typeface="Arial" pitchFamily="34" charset="0"/>
                <a:cs typeface="Arial" pitchFamily="34" charset="0"/>
              </a:rPr>
              <a:t>sendiri</a:t>
            </a:r>
            <a:endParaRPr lang="en-US" sz="5400" dirty="0" smtClean="0">
              <a:solidFill>
                <a:schemeClr val="tx1"/>
              </a:solidFill>
              <a:latin typeface="Arial" pitchFamily="34" charset="0"/>
              <a:cs typeface="Arial" pitchFamily="34" charset="0"/>
            </a:endParaRPr>
          </a:p>
          <a:p>
            <a:pPr>
              <a:buFont typeface="Arial" pitchFamily="34" charset="0"/>
              <a:buChar char="•"/>
            </a:pPr>
            <a:r>
              <a:rPr lang="en-US" sz="5400" dirty="0" err="1" smtClean="0">
                <a:solidFill>
                  <a:schemeClr val="tx1"/>
                </a:solidFill>
                <a:latin typeface="Arial" pitchFamily="34" charset="0"/>
                <a:cs typeface="Arial" pitchFamily="34" charset="0"/>
              </a:rPr>
              <a:t>Kehandalan</a:t>
            </a:r>
            <a:r>
              <a:rPr lang="id-ID" sz="5400" dirty="0" smtClean="0">
                <a:latin typeface="Arial" pitchFamily="34" charset="0"/>
                <a:cs typeface="Arial" pitchFamily="34" charset="0"/>
              </a:rPr>
              <a:t> </a:t>
            </a:r>
            <a:r>
              <a:rPr lang="en-US" sz="5400" dirty="0" err="1" smtClean="0">
                <a:solidFill>
                  <a:schemeClr val="tx1"/>
                </a:solidFill>
                <a:latin typeface="Arial" pitchFamily="34" charset="0"/>
                <a:cs typeface="Arial" pitchFamily="34" charset="0"/>
              </a:rPr>
              <a:t>dan</a:t>
            </a:r>
            <a:r>
              <a:rPr lang="en-US" sz="5400" dirty="0" smtClean="0">
                <a:solidFill>
                  <a:schemeClr val="tx1"/>
                </a:solidFill>
                <a:latin typeface="Arial" pitchFamily="34" charset="0"/>
                <a:cs typeface="Arial" pitchFamily="34" charset="0"/>
              </a:rPr>
              <a:t> </a:t>
            </a:r>
            <a:r>
              <a:rPr lang="en-US" sz="5400" dirty="0" err="1" smtClean="0">
                <a:solidFill>
                  <a:schemeClr val="tx1"/>
                </a:solidFill>
                <a:latin typeface="Arial" pitchFamily="34" charset="0"/>
                <a:cs typeface="Arial" pitchFamily="34" charset="0"/>
              </a:rPr>
              <a:t>ketersediaan</a:t>
            </a:r>
            <a:r>
              <a:rPr lang="en-US" sz="5400" dirty="0" smtClean="0">
                <a:solidFill>
                  <a:schemeClr val="tx1"/>
                </a:solidFill>
                <a:latin typeface="Arial" pitchFamily="34" charset="0"/>
                <a:cs typeface="Arial" pitchFamily="34" charset="0"/>
              </a:rPr>
              <a:t> </a:t>
            </a:r>
            <a:r>
              <a:rPr lang="en-US" sz="5400" dirty="0" err="1" smtClean="0">
                <a:solidFill>
                  <a:schemeClr val="tx1"/>
                </a:solidFill>
                <a:latin typeface="Arial" pitchFamily="34" charset="0"/>
                <a:cs typeface="Arial" pitchFamily="34" charset="0"/>
              </a:rPr>
              <a:t>meningkat</a:t>
            </a:r>
            <a:endParaRPr lang="en-US" sz="5400" dirty="0" smtClean="0">
              <a:solidFill>
                <a:schemeClr val="tx1"/>
              </a:solidFill>
              <a:latin typeface="Arial" pitchFamily="34" charset="0"/>
              <a:cs typeface="Arial" pitchFamily="34" charset="0"/>
            </a:endParaRPr>
          </a:p>
          <a:p>
            <a:pPr>
              <a:buFont typeface="Arial" pitchFamily="34" charset="0"/>
              <a:buChar char="•"/>
            </a:pPr>
            <a:endParaRPr lang="en-US" sz="5400" dirty="0">
              <a:solidFill>
                <a:schemeClr val="tx1"/>
              </a:solidFill>
              <a:latin typeface="Arial" pitchFamily="34" charset="0"/>
              <a:cs typeface="Arial" pitchFamily="34" charset="0"/>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571480"/>
            <a:ext cx="8358246" cy="857231"/>
          </a:xfrm>
        </p:spPr>
        <p:txBody>
          <a:bodyPr>
            <a:noAutofit/>
          </a:bodyPr>
          <a:lstStyle/>
          <a:p>
            <a:pPr algn="l"/>
            <a:r>
              <a:rPr lang="en-US" sz="6000" dirty="0" smtClean="0">
                <a:latin typeface="Arial Black" pitchFamily="34" charset="0"/>
              </a:rPr>
              <a:t>TUJUAN</a:t>
            </a:r>
            <a:endParaRPr lang="en-US" sz="6000" dirty="0">
              <a:latin typeface="Arial Black" pitchFamily="34" charset="0"/>
            </a:endParaRPr>
          </a:p>
        </p:txBody>
      </p:sp>
      <p:sp>
        <p:nvSpPr>
          <p:cNvPr id="3" name="Subtitle 2"/>
          <p:cNvSpPr>
            <a:spLocks noGrp="1"/>
          </p:cNvSpPr>
          <p:nvPr>
            <p:ph type="subTitle" idx="1"/>
          </p:nvPr>
        </p:nvSpPr>
        <p:spPr>
          <a:xfrm>
            <a:off x="285720" y="928670"/>
            <a:ext cx="8572560" cy="5572164"/>
          </a:xfrm>
        </p:spPr>
        <p:txBody>
          <a:bodyPr>
            <a:normAutofit/>
          </a:bodyPr>
          <a:lstStyle/>
          <a:p>
            <a:pPr algn="l">
              <a:lnSpc>
                <a:spcPct val="150000"/>
              </a:lnSpc>
            </a:pPr>
            <a:r>
              <a:rPr lang="en-US" sz="2800" dirty="0" err="1" smtClean="0">
                <a:solidFill>
                  <a:schemeClr val="tx1"/>
                </a:solidFill>
                <a:latin typeface="Arial" pitchFamily="34" charset="0"/>
                <a:cs typeface="Arial" pitchFamily="34" charset="0"/>
              </a:rPr>
              <a:t>Tujuan</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dari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sistem</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terdistribusi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komputasi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terdistribusi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adalah</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menyatukan</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kemampuan</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dari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sumber</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daya</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sumber</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komputasi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atau</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sumber</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informasi</a:t>
            </a:r>
            <a:r>
              <a:rPr lang="en-US" sz="2800" dirty="0" smtClean="0">
                <a:solidFill>
                  <a:schemeClr val="tx1"/>
                </a:solidFill>
                <a:latin typeface="Arial" pitchFamily="34" charset="0"/>
                <a:cs typeface="Arial" pitchFamily="34" charset="0"/>
              </a:rPr>
              <a:t>) yang </a:t>
            </a:r>
            <a:r>
              <a:rPr lang="en-US" sz="2800" dirty="0" err="1" smtClean="0">
                <a:solidFill>
                  <a:schemeClr val="tx1"/>
                </a:solidFill>
                <a:latin typeface="Arial" pitchFamily="34" charset="0"/>
                <a:cs typeface="Arial" pitchFamily="34" charset="0"/>
              </a:rPr>
              <a:t>terpisah</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secara</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fisik</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ke</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dalam</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suatu</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sistem</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gabungan</a:t>
            </a:r>
            <a:r>
              <a:rPr lang="en-US" sz="2800" dirty="0" smtClean="0">
                <a:solidFill>
                  <a:schemeClr val="tx1"/>
                </a:solidFill>
                <a:latin typeface="Arial" pitchFamily="34" charset="0"/>
                <a:cs typeface="Arial" pitchFamily="34" charset="0"/>
              </a:rPr>
              <a:t> yang </a:t>
            </a:r>
            <a:r>
              <a:rPr lang="en-US" sz="2800" dirty="0" err="1" smtClean="0">
                <a:solidFill>
                  <a:schemeClr val="tx1"/>
                </a:solidFill>
                <a:latin typeface="Arial" pitchFamily="34" charset="0"/>
                <a:cs typeface="Arial" pitchFamily="34" charset="0"/>
              </a:rPr>
              <a:t>terkoordinasi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dengan</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kapasitas</a:t>
            </a:r>
            <a:r>
              <a:rPr lang="en-US" sz="2800" dirty="0" smtClean="0">
                <a:solidFill>
                  <a:schemeClr val="tx1"/>
                </a:solidFill>
                <a:latin typeface="Arial" pitchFamily="34" charset="0"/>
                <a:cs typeface="Arial" pitchFamily="34" charset="0"/>
              </a:rPr>
              <a:t> yang </a:t>
            </a:r>
            <a:r>
              <a:rPr lang="en-US" sz="2800" dirty="0" err="1" smtClean="0">
                <a:solidFill>
                  <a:schemeClr val="tx1"/>
                </a:solidFill>
                <a:latin typeface="Arial" pitchFamily="34" charset="0"/>
                <a:cs typeface="Arial" pitchFamily="34" charset="0"/>
              </a:rPr>
              <a:t>jauh</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melebihi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dari</a:t>
            </a:r>
            <a:r>
              <a:rPr lang="en-US" sz="2800" dirty="0" smtClean="0">
                <a:solidFill>
                  <a:schemeClr val="tx1"/>
                </a:solidFill>
                <a:latin typeface="Arial" pitchFamily="34" charset="0"/>
                <a:cs typeface="Arial" pitchFamily="34" charset="0"/>
              </a:rPr>
              <a:t> </a:t>
            </a:r>
            <a:r>
              <a:rPr lang="en-US" sz="2800" dirty="0" err="1" smtClean="0">
                <a:solidFill>
                  <a:schemeClr val="tx1"/>
                </a:solidFill>
                <a:latin typeface="Arial" pitchFamily="34" charset="0"/>
                <a:cs typeface="Arial" pitchFamily="34" charset="0"/>
              </a:rPr>
              <a:t>kapasitas</a:t>
            </a:r>
            <a:r>
              <a:rPr lang="en-US" sz="2800" dirty="0" smtClean="0">
                <a:solidFill>
                  <a:schemeClr val="tx1"/>
                </a:solidFill>
                <a:latin typeface="Arial" pitchFamily="34" charset="0"/>
                <a:cs typeface="Arial" pitchFamily="34" charset="0"/>
              </a:rPr>
              <a:t> individual </a:t>
            </a:r>
            <a:r>
              <a:rPr lang="en-US" sz="2800" dirty="0" err="1" smtClean="0">
                <a:solidFill>
                  <a:schemeClr val="tx1"/>
                </a:solidFill>
                <a:latin typeface="Arial" pitchFamily="34" charset="0"/>
                <a:cs typeface="Arial" pitchFamily="34" charset="0"/>
              </a:rPr>
              <a:t>komponen-komponennya</a:t>
            </a:r>
            <a:r>
              <a:rPr lang="en-US" sz="2800" dirty="0" smtClean="0">
                <a:solidFill>
                  <a:schemeClr val="tx1"/>
                </a:solidFill>
                <a:latin typeface="Arial" pitchFamily="34" charset="0"/>
                <a:cs typeface="Arial" pitchFamily="34" charset="0"/>
              </a:rPr>
              <a:t>.</a:t>
            </a:r>
            <a:endParaRPr lang="en-US" sz="2800" dirty="0">
              <a:solidFill>
                <a:schemeClr val="tx1"/>
              </a:solidFill>
              <a:latin typeface="Arial" pitchFamily="34" charset="0"/>
              <a:cs typeface="Arial" pitchFamily="34" charset="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00108"/>
            <a:ext cx="8329642" cy="5500726"/>
          </a:xfrm>
        </p:spPr>
        <p:txBody>
          <a:bodyPr>
            <a:noAutofit/>
          </a:bodyPr>
          <a:lstStyle/>
          <a:p>
            <a:pPr algn="l"/>
            <a:r>
              <a:rPr lang="en-US" sz="3200" dirty="0" err="1" smtClean="0">
                <a:latin typeface="Arial" pitchFamily="34" charset="0"/>
                <a:cs typeface="Arial" pitchFamily="34" charset="0"/>
              </a:rPr>
              <a:t>Tujuan</a:t>
            </a:r>
            <a:r>
              <a:rPr lang="en-US" sz="3200" dirty="0" smtClean="0">
                <a:latin typeface="Arial" pitchFamily="34" charset="0"/>
                <a:cs typeface="Arial" pitchFamily="34" charset="0"/>
              </a:rPr>
              <a:t> lain yang </a:t>
            </a:r>
            <a:r>
              <a:rPr lang="en-US" sz="3200" dirty="0" err="1" smtClean="0">
                <a:latin typeface="Arial" pitchFamily="34" charset="0"/>
                <a:cs typeface="Arial" pitchFamily="34" charset="0"/>
              </a:rPr>
              <a:t>ingin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dicapai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dalam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komputasi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terdistribusi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adalah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transparansi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Kenyataan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bahwa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sumber</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daya</a:t>
            </a:r>
            <a:r>
              <a:rPr lang="en-US" sz="3200" dirty="0" smtClean="0">
                <a:latin typeface="Arial" pitchFamily="34" charset="0"/>
                <a:cs typeface="Arial" pitchFamily="34" charset="0"/>
              </a:rPr>
              <a:t> yang </a:t>
            </a:r>
            <a:r>
              <a:rPr lang="en-US" sz="3200" dirty="0" err="1" smtClean="0">
                <a:latin typeface="Arial" pitchFamily="34" charset="0"/>
                <a:cs typeface="Arial" pitchFamily="34" charset="0"/>
              </a:rPr>
              <a:t>dipakai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oleh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pengguna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terdistribusi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berada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pada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lokasi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fisik</a:t>
            </a:r>
            <a:r>
              <a:rPr lang="en-US" sz="3200" dirty="0" smtClean="0">
                <a:latin typeface="Arial" pitchFamily="34" charset="0"/>
                <a:cs typeface="Arial" pitchFamily="34" charset="0"/>
              </a:rPr>
              <a:t> yang </a:t>
            </a:r>
            <a:r>
              <a:rPr lang="en-US" sz="3200" dirty="0" err="1" smtClean="0">
                <a:latin typeface="Arial" pitchFamily="34" charset="0"/>
                <a:cs typeface="Arial" pitchFamily="34" charset="0"/>
              </a:rPr>
              <a:t>terpisah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tidak</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perlu</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diketahui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oleh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pengguna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tersebut</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Transparansi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ini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memungkinkan</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pengguna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terdistribusi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untuk</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melihat</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sumber</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daya</a:t>
            </a:r>
            <a:r>
              <a:rPr lang="en-US" sz="3200" dirty="0" smtClean="0">
                <a:latin typeface="Arial" pitchFamily="34" charset="0"/>
                <a:cs typeface="Arial" pitchFamily="34" charset="0"/>
              </a:rPr>
              <a:t> yang </a:t>
            </a:r>
            <a:r>
              <a:rPr lang="en-US" sz="3200" dirty="0" err="1" smtClean="0">
                <a:latin typeface="Arial" pitchFamily="34" charset="0"/>
                <a:cs typeface="Arial" pitchFamily="34" charset="0"/>
              </a:rPr>
              <a:t>terpisah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tersebut</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seolah-olah</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sebagai</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satu</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sistem</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komputer</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tunggal</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seperti</a:t>
            </a:r>
            <a:r>
              <a:rPr lang="en-US" sz="3200" dirty="0" smtClean="0">
                <a:latin typeface="Arial" pitchFamily="34" charset="0"/>
                <a:cs typeface="Arial" pitchFamily="34" charset="0"/>
              </a:rPr>
              <a:t> yang </a:t>
            </a:r>
            <a:r>
              <a:rPr lang="en-US" sz="3200" dirty="0" err="1" smtClean="0">
                <a:latin typeface="Arial" pitchFamily="34" charset="0"/>
                <a:cs typeface="Arial" pitchFamily="34" charset="0"/>
              </a:rPr>
              <a:t>biasa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digunakannya</a:t>
            </a:r>
            <a:r>
              <a:rPr lang="en-US" sz="3200" dirty="0" smtClean="0">
                <a:latin typeface="Arial" pitchFamily="34" charset="0"/>
                <a:cs typeface="Arial" pitchFamily="34" charset="0"/>
              </a:rPr>
              <a:t>.</a:t>
            </a:r>
            <a:endParaRPr lang="en-US" sz="3200" dirty="0">
              <a:latin typeface="Arial" pitchFamily="34" charset="0"/>
              <a:cs typeface="Arial" pitchFamily="34" charset="0"/>
            </a:endParaRP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66</TotalTime>
  <Words>198</Words>
  <Application>Microsoft Office PowerPoint</Application>
  <PresentationFormat>On-screen Show (4:3)</PresentationFormat>
  <Paragraphs>19</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SISTEM INFORMASI TERDISTRIBUSI    Ben Jeckson T.</vt:lpstr>
      <vt:lpstr>Slide 2</vt:lpstr>
      <vt:lpstr>Sampai saai ini ada tipe sistem yang utama yaitu :   -Sistem Terdistribusi dimana perangkat lunak sistem berjalan pada kelompok  -Sistem Personal yang tidak terditribusi dan dirancang untuk satu workstation saja.  -Sistem Embedded yang bejalan pada satu prosessor atau pada kelompok prosessor  </vt:lpstr>
      <vt:lpstr>Faktor yang melatarbelakangi munculnya sistem terdistribusi adalah perubahan pada teknologi Informasi seperti :</vt:lpstr>
      <vt:lpstr>Keuntungan sistem terdistribusi</vt:lpstr>
      <vt:lpstr>TUJUAN</vt:lpstr>
      <vt:lpstr>Tujuan lain yang ingin dicapai dalam komputasi terdistribusi adalah transparansi. Kenyataan bahwa sumber daya yang dipakai oleh pengguna sistem terdistribusi berada pada lokasi fisik yang terpisah, tidak perlu diketahui oleh pengguna tersebut. Transparansi ini memungkinkan pengguna sistem terdistribusi untuk melihat sumber daya yang terpisah tersebut seolah-olah sebagai satu sistem komputer tunggal, seperti yang biasa digunakannya.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TERDISTRIBUSI  Indah Agustine Arifin</dc:title>
  <dc:creator>user</dc:creator>
  <cp:lastModifiedBy>PERSONAL</cp:lastModifiedBy>
  <cp:revision>9</cp:revision>
  <dcterms:created xsi:type="dcterms:W3CDTF">2015-09-30T01:05:08Z</dcterms:created>
  <dcterms:modified xsi:type="dcterms:W3CDTF">2015-10-02T12:35:00Z</dcterms:modified>
</cp:coreProperties>
</file>