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8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19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1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8797-3323-48C1-B2AD-5BC9404D0E2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7574B8-A90F-4FD6-B484-68FF1567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 Web API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Nithya Gopinath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 Web API in ASP.NET MVC</a:t>
            </a:r>
          </a:p>
          <a:p>
            <a:r>
              <a:rPr lang="en-US" dirty="0" smtClean="0"/>
              <a:t>Consume </a:t>
            </a:r>
            <a:r>
              <a:rPr lang="en-US" dirty="0"/>
              <a:t>Web API Get method in ASP.NET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/>
              <a:t>Consume Web API Post method in ASP.NET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/>
              <a:t>Consume Web API Put method in ASP.NET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/>
              <a:t>Consume Web API Delete Method in ASP.NET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/>
              <a:t>Consume Web API in .NET using </a:t>
            </a:r>
            <a:r>
              <a:rPr lang="en-US" dirty="0" err="1" smtClean="0"/>
              <a:t>HttpClient</a:t>
            </a:r>
            <a:endParaRPr lang="en-US" dirty="0"/>
          </a:p>
          <a:p>
            <a:r>
              <a:rPr lang="en-US" dirty="0"/>
              <a:t>Send GET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Send POST </a:t>
            </a:r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Web API in ASP.NET 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consume Web API in ASP.NET MVC server side we can use </a:t>
            </a:r>
            <a:r>
              <a:rPr lang="en-IN" b="1" dirty="0" err="1" smtClean="0"/>
              <a:t>HttpClient</a:t>
            </a:r>
            <a:r>
              <a:rPr lang="en-IN" dirty="0"/>
              <a:t> in the MVC controller</a:t>
            </a:r>
            <a:r>
              <a:rPr lang="en-IN" dirty="0" smtClean="0"/>
              <a:t>.</a:t>
            </a:r>
          </a:p>
          <a:p>
            <a:r>
              <a:rPr lang="en-IN" dirty="0" err="1"/>
              <a:t>HttpClient</a:t>
            </a:r>
            <a:r>
              <a:rPr lang="en-IN" dirty="0"/>
              <a:t> sends a request to the Web API and receives a response. </a:t>
            </a:r>
            <a:endParaRPr lang="en-IN" dirty="0" smtClean="0"/>
          </a:p>
          <a:p>
            <a:r>
              <a:rPr lang="en-IN" dirty="0" smtClean="0"/>
              <a:t>Convert response </a:t>
            </a:r>
            <a:r>
              <a:rPr lang="en-IN" dirty="0"/>
              <a:t>data that came from Web API to a model and then render it into 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09" y="2474869"/>
            <a:ext cx="5734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4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47" y="2967335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7886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82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Consume Web API </vt:lpstr>
      <vt:lpstr>Contents</vt:lpstr>
      <vt:lpstr>Consume Web API in ASP.NET MVC </vt:lpstr>
      <vt:lpstr>Illustration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 Web API </dc:title>
  <dc:creator>Nithya Gopinath</dc:creator>
  <cp:lastModifiedBy>Nithya Gopinath</cp:lastModifiedBy>
  <cp:revision>8</cp:revision>
  <dcterms:created xsi:type="dcterms:W3CDTF">2017-08-28T05:43:49Z</dcterms:created>
  <dcterms:modified xsi:type="dcterms:W3CDTF">2017-08-28T10:25:19Z</dcterms:modified>
</cp:coreProperties>
</file>