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32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9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3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0558-D22A-47A6-B1E2-460488BAD7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8F7410-D387-4F3A-A33B-46E24DEC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Create Web API for CRUD </a:t>
            </a:r>
            <a:r>
              <a:rPr lang="en-IN" dirty="0" smtClean="0"/>
              <a:t>operations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Nithya Gopinath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/>
          <a:lstStyle/>
          <a:p>
            <a:r>
              <a:rPr lang="en-US" dirty="0"/>
              <a:t>Create Web API for CRUD operation - Part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Add Entity Framework Data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Add Web API 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Create Web API for CRUD operation - Part 2: Implement Get Method</a:t>
            </a:r>
          </a:p>
          <a:p>
            <a:r>
              <a:rPr lang="en-US" dirty="0"/>
              <a:t>Implement Multiple GET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/>
              <a:t>Create Web API for CRUD operation - Part 3: Implement Post Method</a:t>
            </a:r>
          </a:p>
          <a:p>
            <a:r>
              <a:rPr lang="en-US" dirty="0"/>
              <a:t>Create Web API for CRUD operation - Part 4: Implement Put Method</a:t>
            </a:r>
          </a:p>
          <a:p>
            <a:r>
              <a:rPr lang="en-US" dirty="0"/>
              <a:t>Create Web API for CRUD operation - Part 5: Implement Delete Method</a:t>
            </a:r>
          </a:p>
        </p:txBody>
      </p:sp>
    </p:spTree>
    <p:extLst>
      <p:ext uri="{BB962C8B-B14F-4D97-AF65-F5344CB8AC3E}">
        <p14:creationId xmlns:p14="http://schemas.microsoft.com/office/powerpoint/2010/main" val="33393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038774"/>
            <a:ext cx="7766936" cy="1646302"/>
          </a:xfrm>
        </p:spPr>
        <p:txBody>
          <a:bodyPr/>
          <a:lstStyle/>
          <a:p>
            <a:r>
              <a:rPr lang="en-US" dirty="0" smtClean="0"/>
              <a:t>Web API Filters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Nithya Gopinath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6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API includes filters to add extra logic before or after action method </a:t>
            </a:r>
            <a:r>
              <a:rPr lang="en-IN" dirty="0" smtClean="0"/>
              <a:t>executes.</a:t>
            </a:r>
          </a:p>
          <a:p>
            <a:r>
              <a:rPr lang="en-IN" dirty="0"/>
              <a:t>Filters can be used to provide cross-cutting features such as logging, exception handling, performance measurement, authentication and authorization</a:t>
            </a:r>
            <a:r>
              <a:rPr lang="en-IN" dirty="0" smtClean="0"/>
              <a:t>.</a:t>
            </a:r>
          </a:p>
          <a:p>
            <a:r>
              <a:rPr lang="en-IN" dirty="0"/>
              <a:t>Every filter attribute class must implement </a:t>
            </a:r>
            <a:r>
              <a:rPr lang="en-IN" dirty="0" err="1"/>
              <a:t>IFilter</a:t>
            </a:r>
            <a:r>
              <a:rPr lang="en-IN" dirty="0"/>
              <a:t> interface included in </a:t>
            </a:r>
            <a:r>
              <a:rPr lang="en-IN" dirty="0" err="1"/>
              <a:t>System.Web.Http.Filters</a:t>
            </a:r>
            <a:r>
              <a:rPr lang="en-IN" dirty="0"/>
              <a:t> namespace.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029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55"/>
            <a:ext cx="8596668" cy="6567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following table lists important interfaces and classes that can be used to create Web API filters.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70530"/>
              </p:ext>
            </p:extLst>
          </p:nvPr>
        </p:nvGraphicFramePr>
        <p:xfrm>
          <a:off x="677334" y="964277"/>
          <a:ext cx="8325352" cy="574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338">
                  <a:extLst>
                    <a:ext uri="{9D8B030D-6E8A-4147-A177-3AD203B41FA5}">
                      <a16:colId xmlns:a16="http://schemas.microsoft.com/office/drawing/2014/main" val="27626077"/>
                    </a:ext>
                  </a:extLst>
                </a:gridCol>
                <a:gridCol w="2081338">
                  <a:extLst>
                    <a:ext uri="{9D8B030D-6E8A-4147-A177-3AD203B41FA5}">
                      <a16:colId xmlns:a16="http://schemas.microsoft.com/office/drawing/2014/main" val="1595768721"/>
                    </a:ext>
                  </a:extLst>
                </a:gridCol>
                <a:gridCol w="2081338">
                  <a:extLst>
                    <a:ext uri="{9D8B030D-6E8A-4147-A177-3AD203B41FA5}">
                      <a16:colId xmlns:a16="http://schemas.microsoft.com/office/drawing/2014/main" val="1740802652"/>
                    </a:ext>
                  </a:extLst>
                </a:gridCol>
                <a:gridCol w="2081338">
                  <a:extLst>
                    <a:ext uri="{9D8B030D-6E8A-4147-A177-3AD203B41FA5}">
                      <a16:colId xmlns:a16="http://schemas.microsoft.com/office/drawing/2014/main" val="1371865802"/>
                    </a:ext>
                  </a:extLst>
                </a:gridCol>
              </a:tblGrid>
              <a:tr h="3180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Filter Type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Interface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Class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2080092920"/>
                  </a:ext>
                </a:extLst>
              </a:tr>
              <a:tr h="75776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Simple 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Defines the methods that are used in a filter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254035063"/>
                  </a:ext>
                </a:extLst>
              </a:tr>
              <a:tr h="75776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Action 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IActionFilter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ActionFilterAttribute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Used to add extra logic before or after action methods execute.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07404158"/>
                  </a:ext>
                </a:extLst>
              </a:tr>
              <a:tr h="119750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Authentication 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IAuthenticationFilter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Used to force users or clients to be authenticated before action methods execute.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475303391"/>
                  </a:ext>
                </a:extLst>
              </a:tr>
              <a:tr h="97763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Authorization 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IAuthorizationFilter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AuthorizationFilterAttribute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Used to restrict access to action methods to specific users or groups.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120068740"/>
                  </a:ext>
                </a:extLst>
              </a:tr>
              <a:tr h="7577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Exception 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IExceptionFilter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ExceptionFilterAttribute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Used to handle all unhandled exception in Web API.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82544550"/>
                  </a:ext>
                </a:extLst>
              </a:tr>
              <a:tr h="97763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Override Filter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IOverrideFilter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Used to customize the behaviour of other filter for individual action method.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48781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0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4696" y="2867582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26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269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Create Web API for CRUD operations </vt:lpstr>
      <vt:lpstr>Contents</vt:lpstr>
      <vt:lpstr>Web API Filters</vt:lpstr>
      <vt:lpstr>Web API Filters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Web API for CRUD operations </dc:title>
  <dc:creator>Nithya Gopinath</dc:creator>
  <cp:lastModifiedBy>Nithya Gopinath</cp:lastModifiedBy>
  <cp:revision>7</cp:revision>
  <dcterms:created xsi:type="dcterms:W3CDTF">2017-08-25T04:23:12Z</dcterms:created>
  <dcterms:modified xsi:type="dcterms:W3CDTF">2017-08-25T06:33:49Z</dcterms:modified>
</cp:coreProperties>
</file>