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93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66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79B6-0666-4B34-8B7B-DC2A976CF95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420F-9297-43F7-A026-9E9CE7FB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3046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Web API-Routing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Nithya Gopinath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R</a:t>
            </a:r>
            <a:r>
              <a:rPr lang="en-US" dirty="0" smtClean="0"/>
              <a:t>ules </a:t>
            </a:r>
            <a:r>
              <a:rPr lang="en-US" dirty="0"/>
              <a:t>for </a:t>
            </a:r>
            <a:r>
              <a:rPr lang="en-US" dirty="0" smtClean="0"/>
              <a:t>Parameter </a:t>
            </a:r>
            <a:r>
              <a:rPr lang="en-US" dirty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209596"/>
              </p:ext>
            </p:extLst>
          </p:nvPr>
        </p:nvGraphicFramePr>
        <p:xfrm>
          <a:off x="677691" y="1930400"/>
          <a:ext cx="8596311" cy="289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69932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3893163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28224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HTTP Method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Query String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Request Body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545096898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Primitive Type,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Complex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61255208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Primitive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Complex Type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22793249"/>
                  </a:ext>
                </a:extLst>
              </a:tr>
              <a:tr h="5153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Primitive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Complex Type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06481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Primitive Type,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Complex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6693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 string parameter name and action method parameter name must be the same (case-insensitive).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names do not match then values of the parameters will not be set.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order of the parameters can be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Get Action Method with Primitive Parameter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primitive parameter as query string.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localhost/</a:t>
            </a:r>
            <a:r>
              <a:rPr lang="en-US" dirty="0"/>
              <a:t>api/myschool/student/</a:t>
            </a:r>
            <a:r>
              <a:rPr lang="en-US" dirty="0" smtClean="0"/>
              <a:t>?</a:t>
            </a:r>
            <a:r>
              <a:rPr lang="en-US" dirty="0"/>
              <a:t>id=1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Primitive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API will try to extract the values from the query string of request URL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localhost/api/myschool/student?id=6&amp;name=student1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3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 Action Method with Primitive Parameter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POST request is used to create new resource.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include request data into </a:t>
            </a:r>
            <a:r>
              <a:rPr lang="en-IN" b="1" dirty="0"/>
              <a:t>HTTP request body </a:t>
            </a:r>
            <a:r>
              <a:rPr lang="en-IN" dirty="0"/>
              <a:t>and also in </a:t>
            </a:r>
            <a:r>
              <a:rPr lang="en-IN" b="1" dirty="0"/>
              <a:t>query string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Method with Mixed Parameters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 action method can include primitive and complex type parameters</a:t>
            </a:r>
            <a:r>
              <a:rPr lang="en-IN" dirty="0" smtClean="0"/>
              <a:t>.</a:t>
            </a:r>
          </a:p>
          <a:p>
            <a:r>
              <a:rPr lang="en-IN" dirty="0"/>
              <a:t>Web API will get the id parameter from query string and student parameter from the request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FromUri</a:t>
            </a:r>
            <a:r>
              <a:rPr lang="en-US" dirty="0"/>
              <a:t>] and [</a:t>
            </a:r>
            <a:r>
              <a:rPr lang="en-US" dirty="0" err="1"/>
              <a:t>FromBody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[</a:t>
            </a:r>
            <a:r>
              <a:rPr lang="en-IN" dirty="0" err="1"/>
              <a:t>FromUri</a:t>
            </a:r>
            <a:r>
              <a:rPr lang="en-IN" dirty="0"/>
              <a:t>] attribute to force Web API to get the value of complex type from the query string </a:t>
            </a:r>
            <a:endParaRPr lang="en-IN" dirty="0" smtClean="0"/>
          </a:p>
          <a:p>
            <a:r>
              <a:rPr lang="en-IN" dirty="0" smtClean="0"/>
              <a:t>Use [</a:t>
            </a:r>
            <a:r>
              <a:rPr lang="en-IN" dirty="0" err="1" smtClean="0"/>
              <a:t>FromBody</a:t>
            </a:r>
            <a:r>
              <a:rPr lang="en-IN" dirty="0"/>
              <a:t>] attribute to get the value of primitive type from the request body, opposite to the default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9881" y="2817706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1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Web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Convention-based Routing</a:t>
            </a:r>
          </a:p>
          <a:p>
            <a:r>
              <a:rPr lang="en-US" dirty="0"/>
              <a:t>Attribute Routing</a:t>
            </a:r>
          </a:p>
          <a:p>
            <a:r>
              <a:rPr lang="en-US" dirty="0"/>
              <a:t>Parameter </a:t>
            </a:r>
            <a:r>
              <a:rPr lang="en-US" dirty="0" smtClean="0"/>
              <a:t>Binding</a:t>
            </a:r>
            <a:endParaRPr lang="en-US" dirty="0"/>
          </a:p>
          <a:p>
            <a:r>
              <a:rPr lang="en-US" dirty="0"/>
              <a:t>Get Action Method with Primitive </a:t>
            </a:r>
            <a:r>
              <a:rPr lang="en-US" dirty="0" smtClean="0"/>
              <a:t>Parameter</a:t>
            </a:r>
            <a:endParaRPr lang="en-US" dirty="0"/>
          </a:p>
          <a:p>
            <a:r>
              <a:rPr lang="en-US" dirty="0"/>
              <a:t>Multiple Primitive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POST Action Method with Primitive </a:t>
            </a:r>
            <a:r>
              <a:rPr lang="en-US" dirty="0" smtClean="0"/>
              <a:t>Parameter</a:t>
            </a:r>
            <a:endParaRPr lang="en-US" dirty="0"/>
          </a:p>
          <a:p>
            <a:r>
              <a:rPr lang="en-US" dirty="0"/>
              <a:t>POST Method with Mixed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[FromUri] and [FromBody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API configuration process starts when the application starts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Global.asax</a:t>
            </a:r>
            <a:r>
              <a:rPr lang="en-IN" dirty="0" smtClean="0"/>
              <a:t> :</a:t>
            </a:r>
          </a:p>
          <a:p>
            <a:pPr marL="457200" lvl="1" indent="0">
              <a:buNone/>
            </a:pPr>
            <a:r>
              <a:rPr lang="en-US" dirty="0" err="1" smtClean="0"/>
              <a:t>GlobalConfiguration.Configure</a:t>
            </a:r>
            <a:r>
              <a:rPr lang="en-US" dirty="0" smtClean="0"/>
              <a:t>(</a:t>
            </a:r>
            <a:r>
              <a:rPr lang="en-US" dirty="0" err="1" smtClean="0"/>
              <a:t>WebApiConfig.Register</a:t>
            </a:r>
            <a:r>
              <a:rPr lang="en-US" dirty="0"/>
              <a:t>);</a:t>
            </a:r>
            <a:endParaRPr lang="en-IN" dirty="0" smtClean="0"/>
          </a:p>
          <a:p>
            <a:r>
              <a:rPr lang="en-US" dirty="0" err="1" smtClean="0"/>
              <a:t>WebApiConfig.Register</a:t>
            </a:r>
            <a:r>
              <a:rPr lang="en-US" dirty="0" smtClean="0"/>
              <a:t> : 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This function requires a parameter of type </a:t>
            </a:r>
            <a:r>
              <a:rPr lang="en-US" dirty="0" smtClean="0"/>
              <a:t>HttpConfiguration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5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670560"/>
          </a:xfrm>
        </p:spPr>
        <p:txBody>
          <a:bodyPr/>
          <a:lstStyle/>
          <a:p>
            <a:r>
              <a:rPr lang="en-US" dirty="0" smtClean="0"/>
              <a:t>Http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5840"/>
            <a:ext cx="8596668" cy="764771"/>
          </a:xfrm>
        </p:spPr>
        <p:txBody>
          <a:bodyPr/>
          <a:lstStyle/>
          <a:p>
            <a:r>
              <a:rPr lang="en-US" dirty="0" smtClean="0"/>
              <a:t>HttpConfiguration </a:t>
            </a:r>
            <a:r>
              <a:rPr lang="en-IN" dirty="0"/>
              <a:t>is the main class which includes following properties using which you can override the default behaviour of Web API.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74026"/>
              </p:ext>
            </p:extLst>
          </p:nvPr>
        </p:nvGraphicFramePr>
        <p:xfrm>
          <a:off x="911668" y="1676400"/>
          <a:ext cx="8128000" cy="4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71520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88418005"/>
                    </a:ext>
                  </a:extLst>
                </a:gridCol>
              </a:tblGrid>
              <a:tr h="278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Property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052737860"/>
                  </a:ext>
                </a:extLst>
              </a:tr>
              <a:tr h="4840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DependencyResolver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smtClean="0">
                          <a:effectLst/>
                        </a:rPr>
                        <a:t>Gets or sets the dependency resolver for dependency injection.</a:t>
                      </a:r>
                      <a:endParaRPr lang="en-IN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2484065"/>
                  </a:ext>
                </a:extLst>
              </a:tr>
              <a:tr h="27878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Filters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Gets or sets the filters.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16641136"/>
                  </a:ext>
                </a:extLst>
              </a:tr>
              <a:tr h="4840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Formatters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Gets or sets the media-type formatters.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62885336"/>
                  </a:ext>
                </a:extLst>
              </a:tr>
              <a:tr h="69027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IncludeErrorDetailPolicy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or sets a value indicating whether error details should be included in error messages.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07443925"/>
                  </a:ext>
                </a:extLst>
              </a:tr>
              <a:tr h="27878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MessageHandlers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or sets the message handlers.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70494819"/>
                  </a:ext>
                </a:extLst>
              </a:tr>
              <a:tr h="4840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ParameterBindingRules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the collection of rules for how parameters should be bound.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1262465"/>
                  </a:ext>
                </a:extLst>
              </a:tr>
              <a:tr h="4840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Properties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the properties associated with this Web API instance.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44717992"/>
                  </a:ext>
                </a:extLst>
              </a:tr>
              <a:tr h="4840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Routes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the collection of routes configured for the Web API.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36333519"/>
                  </a:ext>
                </a:extLst>
              </a:tr>
              <a:tr h="27878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Services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Gets the Web API services.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9946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46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Routing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routes an incoming HTTP request to a particular action method on a Web API controller.</a:t>
            </a:r>
            <a:endParaRPr lang="en-IN" dirty="0" smtClean="0"/>
          </a:p>
          <a:p>
            <a:r>
              <a:rPr lang="en-IN" dirty="0" smtClean="0"/>
              <a:t>Web </a:t>
            </a:r>
            <a:r>
              <a:rPr lang="en-IN" dirty="0"/>
              <a:t>API supports two types of routing: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Convention-based Routing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Attribute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5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Routing Illustration</a:t>
            </a:r>
            <a:endParaRPr lang="en-US" dirty="0"/>
          </a:p>
        </p:txBody>
      </p:sp>
      <p:pic>
        <p:nvPicPr>
          <p:cNvPr id="2050" name="Picture 2" descr="http://www.tutorialsteacher.com/Content/images/webapi/webapi-ro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08" y="2329412"/>
            <a:ext cx="5829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6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Convention-based </a:t>
            </a:r>
            <a:r>
              <a:rPr lang="en-IN" dirty="0"/>
              <a:t>Routing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API uses route templates to determine which controller and action method to execute.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least one route template must be added into route table in order to handle various HTTP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0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Attribute </a:t>
            </a:r>
            <a:r>
              <a:rPr lang="en-IN" dirty="0"/>
              <a:t>Routing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Attribute routing is supported in Web API 2</a:t>
            </a:r>
            <a:r>
              <a:rPr lang="en-IN" dirty="0" smtClean="0"/>
              <a:t>.</a:t>
            </a:r>
          </a:p>
          <a:p>
            <a:r>
              <a:rPr lang="en-IN" dirty="0"/>
              <a:t>In order to use attribute routing with Web API, it must be enabled in </a:t>
            </a:r>
            <a:r>
              <a:rPr lang="en-IN" dirty="0" err="1"/>
              <a:t>WebApiConfig</a:t>
            </a:r>
            <a:r>
              <a:rPr lang="en-IN" dirty="0"/>
              <a:t> by </a:t>
            </a:r>
            <a:r>
              <a:rPr lang="en-IN" dirty="0" smtClean="0"/>
              <a:t>calling </a:t>
            </a:r>
          </a:p>
          <a:p>
            <a:pPr marL="457200" lvl="1" indent="0">
              <a:buNone/>
            </a:pPr>
            <a:r>
              <a:rPr lang="en-US" dirty="0" err="1" smtClean="0"/>
              <a:t>config.MapHttpAttributeRoutes</a:t>
            </a:r>
            <a:r>
              <a:rPr lang="en-US" dirty="0" smtClean="0"/>
              <a:t>();</a:t>
            </a:r>
          </a:p>
          <a:p>
            <a:pPr indent="-285750"/>
            <a:r>
              <a:rPr lang="en-IN" dirty="0" smtClean="0"/>
              <a:t>Route Attribute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607"/>
            <a:ext cx="8596668" cy="4403755"/>
          </a:xfrm>
        </p:spPr>
        <p:txBody>
          <a:bodyPr/>
          <a:lstStyle/>
          <a:p>
            <a:r>
              <a:rPr lang="en-IN" dirty="0"/>
              <a:t>Action methods in Web API controller can have one or more parameters of different types</a:t>
            </a:r>
            <a:r>
              <a:rPr lang="en-IN" dirty="0" smtClean="0"/>
              <a:t>.</a:t>
            </a:r>
          </a:p>
          <a:p>
            <a:r>
              <a:rPr lang="en-IN" dirty="0"/>
              <a:t>It can be either </a:t>
            </a:r>
            <a:endParaRPr lang="en-I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/>
              <a:t>primitive</a:t>
            </a:r>
            <a:r>
              <a:rPr lang="en-IN" dirty="0" smtClean="0"/>
              <a:t> type(</a:t>
            </a:r>
            <a:r>
              <a:rPr lang="en-IN" dirty="0" err="1"/>
              <a:t>int</a:t>
            </a:r>
            <a:r>
              <a:rPr lang="en-IN" dirty="0"/>
              <a:t>, bool, double, string, GUID, </a:t>
            </a:r>
            <a:r>
              <a:rPr lang="en-IN" dirty="0" err="1"/>
              <a:t>DateTime</a:t>
            </a:r>
            <a:r>
              <a:rPr lang="en-IN" dirty="0"/>
              <a:t>, decimal or any other type that can be converted from string type</a:t>
            </a:r>
            <a:r>
              <a:rPr lang="en-IN" dirty="0" smtClean="0"/>
              <a:t>) or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/>
              <a:t>complex</a:t>
            </a:r>
            <a:r>
              <a:rPr lang="en-IN" dirty="0" smtClean="0"/>
              <a:t> type (composition of more than one primitive type)</a:t>
            </a:r>
          </a:p>
          <a:p>
            <a:pPr indent="-285750"/>
            <a:r>
              <a:rPr lang="en-IN" dirty="0"/>
              <a:t>Web API binds action method parameters either with </a:t>
            </a:r>
            <a:r>
              <a:rPr lang="en-IN" b="1" dirty="0"/>
              <a:t>URL's query string </a:t>
            </a:r>
            <a:r>
              <a:rPr lang="en-IN" dirty="0"/>
              <a:t>or with </a:t>
            </a:r>
            <a:r>
              <a:rPr lang="en-IN" b="1" dirty="0"/>
              <a:t>request body </a:t>
            </a:r>
            <a:r>
              <a:rPr lang="en-IN" dirty="0"/>
              <a:t>depending on the parameter type.</a:t>
            </a:r>
            <a:endParaRPr lang="en-IN" dirty="0" smtClean="0"/>
          </a:p>
          <a:p>
            <a:pPr indent="-285750"/>
            <a:r>
              <a:rPr lang="en-IN" dirty="0" smtClean="0"/>
              <a:t>For primitive type- it </a:t>
            </a:r>
            <a:r>
              <a:rPr lang="en-IN" dirty="0"/>
              <a:t>sets the value of a parameter from the query string</a:t>
            </a:r>
            <a:r>
              <a:rPr lang="en-IN" dirty="0" smtClean="0"/>
              <a:t>.</a:t>
            </a:r>
          </a:p>
          <a:p>
            <a:pPr indent="-285750"/>
            <a:r>
              <a:rPr lang="en-IN" dirty="0" smtClean="0"/>
              <a:t>For complex type- it tries </a:t>
            </a:r>
            <a:r>
              <a:rPr lang="en-IN" dirty="0"/>
              <a:t>to get the value from request body by default.</a:t>
            </a:r>
            <a:endParaRPr lang="en-IN" dirty="0" smtClean="0"/>
          </a:p>
          <a:p>
            <a:pPr indent="-285750"/>
            <a:endParaRPr lang="en-IN" dirty="0" smtClean="0"/>
          </a:p>
          <a:p>
            <a:pPr indent="-285750"/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67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648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Web API-Routing</vt:lpstr>
      <vt:lpstr>Contents</vt:lpstr>
      <vt:lpstr>Configure Web API</vt:lpstr>
      <vt:lpstr>Http Configuration</vt:lpstr>
      <vt:lpstr>Web API Routing </vt:lpstr>
      <vt:lpstr>Web API Routing Illustration</vt:lpstr>
      <vt:lpstr>1. Convention-based Routing </vt:lpstr>
      <vt:lpstr>2. Attribute Routing </vt:lpstr>
      <vt:lpstr>Parameter Binding</vt:lpstr>
      <vt:lpstr>Default Rules for Parameter Binding</vt:lpstr>
      <vt:lpstr>Parameter Binding</vt:lpstr>
      <vt:lpstr>Get Action Method with Primitive Parameter </vt:lpstr>
      <vt:lpstr>Multiple Primitive Parameters </vt:lpstr>
      <vt:lpstr>POST Action Method with Primitive Parameter </vt:lpstr>
      <vt:lpstr>POST Method with Mixed Parameters </vt:lpstr>
      <vt:lpstr>[FromUri] and [FromBody]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API-Routing</dc:title>
  <dc:creator>Nithya Gopinath</dc:creator>
  <cp:lastModifiedBy>Nithya Gopinath</cp:lastModifiedBy>
  <cp:revision>22</cp:revision>
  <dcterms:created xsi:type="dcterms:W3CDTF">2017-08-08T07:33:25Z</dcterms:created>
  <dcterms:modified xsi:type="dcterms:W3CDTF">2017-08-22T03:59:58Z</dcterms:modified>
</cp:coreProperties>
</file>