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301" r:id="rId9"/>
    <p:sldId id="299" r:id="rId10"/>
    <p:sldId id="30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4660"/>
  </p:normalViewPr>
  <p:slideViewPr>
    <p:cSldViewPr>
      <p:cViewPr varScale="1">
        <p:scale>
          <a:sx n="69" d="100"/>
          <a:sy n="69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6462895-A424-4F99-8423-AD99E9AAD95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3AB3962-D426-48F2-A6BB-7396CA637C8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" y="0"/>
            <a:ext cx="1511300" cy="755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95600"/>
            <a:ext cx="7010400" cy="2667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Objectives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Definition of "Exception".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Exception class Hierarchy.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Try/Catch Block.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State the purpose of a "finally" block.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Creating Custom Exceptions and Throw an Exception.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066800" y="15348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bg1"/>
                </a:solidFill>
              </a:rPr>
              <a:t>Exception Handling With C#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69896"/>
            <a:ext cx="2895600" cy="16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Q&amp;A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What is an Exception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 Exception is an abnormal event or error condition that exists in the technical execution of a particular statement that occurs during program execution. Exceptions can occur in the code you write (internal) or external code (DLL) that your program calls.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Some </a:t>
            </a:r>
            <a:r>
              <a:rPr lang="en-US" dirty="0">
                <a:solidFill>
                  <a:schemeClr val="tx1"/>
                </a:solidFill>
              </a:rPr>
              <a:t>examples of error conditions include the following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File I/O related </a:t>
            </a:r>
            <a:r>
              <a:rPr lang="en-US" dirty="0" smtClean="0">
                <a:solidFill>
                  <a:schemeClr val="tx1"/>
                </a:solidFill>
              </a:rPr>
              <a:t>problems</a:t>
            </a:r>
          </a:p>
          <a:p>
            <a:r>
              <a:rPr lang="en-US" dirty="0">
                <a:solidFill>
                  <a:schemeClr val="tx1"/>
                </a:solidFill>
              </a:rPr>
              <a:t>Network communication problems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Element access that is beyond the bound of an array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Running out of memory during program execution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Issue when doing a Divide-by-zero operation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Exception </a:t>
            </a:r>
            <a:r>
              <a:rPr lang="en-US" b="1" dirty="0"/>
              <a:t>Class Hierarchy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1981200"/>
            <a:ext cx="3733800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Exception</a:t>
            </a:r>
            <a:endParaRPr lang="en-US" dirty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14500" y="2595282"/>
            <a:ext cx="24003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14800" y="2590800"/>
            <a:ext cx="2324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3646394"/>
            <a:ext cx="3124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System exception</a:t>
            </a:r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76850" y="3646394"/>
            <a:ext cx="325755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Application exception</a:t>
            </a:r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4953000"/>
            <a:ext cx="29718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Runtime exception</a:t>
            </a:r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11" idx="2"/>
            <a:endCxn id="13" idx="0"/>
          </p:cNvCxnSpPr>
          <p:nvPr/>
        </p:nvCxnSpPr>
        <p:spPr>
          <a:xfrm>
            <a:off x="2019300" y="4179794"/>
            <a:ext cx="0" cy="77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16071" y="838200"/>
            <a:ext cx="3580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Exception </a:t>
            </a:r>
            <a:r>
              <a:rPr lang="en-US" sz="2400" dirty="0">
                <a:solidFill>
                  <a:schemeClr val="bg1"/>
                </a:solidFill>
              </a:rPr>
              <a:t>class </a:t>
            </a:r>
            <a:r>
              <a:rPr lang="en-US" sz="2400" dirty="0" smtClean="0">
                <a:solidFill>
                  <a:schemeClr val="bg1"/>
                </a:solidFill>
              </a:rPr>
              <a:t>Hierarchy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52251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Using Try/Catch Blocks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catch and handle exceptions, you need to place exception-throwing code in a try code and catch the resulting exception when it is </a:t>
            </a:r>
            <a:r>
              <a:rPr lang="en-US" dirty="0" smtClean="0">
                <a:solidFill>
                  <a:schemeClr val="tx1"/>
                </a:solidFill>
              </a:rPr>
              <a:t>thrown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733800"/>
            <a:ext cx="4572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...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(Exception err) // Exception handling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err.Message</a:t>
            </a:r>
            <a:r>
              <a:rPr lang="en-US" dirty="0"/>
              <a:t>);  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4267200"/>
            <a:ext cx="3352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74" y="533400"/>
            <a:ext cx="86868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The catch </a:t>
            </a:r>
            <a:r>
              <a:rPr lang="en-US" sz="1800" dirty="0">
                <a:solidFill>
                  <a:schemeClr val="tx1"/>
                </a:solidFill>
              </a:rPr>
              <a:t>blocks </a:t>
            </a:r>
            <a:r>
              <a:rPr lang="en-US" sz="1800" dirty="0" smtClean="0">
                <a:solidFill>
                  <a:schemeClr val="tx1"/>
                </a:solidFill>
              </a:rPr>
              <a:t>can be one or more , where </a:t>
            </a:r>
            <a:r>
              <a:rPr lang="en-US" sz="1800" dirty="0">
                <a:solidFill>
                  <a:schemeClr val="tx1"/>
                </a:solidFill>
              </a:rPr>
              <a:t>error handling code is placed to properly deal and recover from the exception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781800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purpose </a:t>
            </a:r>
            <a:r>
              <a:rPr lang="en-US" sz="2400" b="1" dirty="0">
                <a:solidFill>
                  <a:schemeClr val="tx1"/>
                </a:solidFill>
              </a:rPr>
              <a:t>of a "finally" </a:t>
            </a:r>
            <a:r>
              <a:rPr lang="en-US" sz="2400" b="1" dirty="0" smtClean="0">
                <a:solidFill>
                  <a:schemeClr val="tx1"/>
                </a:solidFill>
              </a:rPr>
              <a:t>block :-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 exception can leave your program in an inconsistent state by not releasing resources 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Whatever </a:t>
            </a:r>
            <a:r>
              <a:rPr lang="en-US" sz="1600" dirty="0">
                <a:solidFill>
                  <a:schemeClr val="tx1"/>
                </a:solidFill>
              </a:rPr>
              <a:t>happens inside the try block, it is guaranteed that finally block gets executed. Hence, all resource releases should be in the finally block.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       try 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{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} 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catch 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{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}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Finally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{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}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048000" y="5465020"/>
            <a:ext cx="990600" cy="762000"/>
          </a:xfrm>
          <a:prstGeom prst="rightBrace">
            <a:avLst>
              <a:gd name="adj1" fmla="val 25000"/>
              <a:gd name="adj2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5661745"/>
            <a:ext cx="2667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Will execute all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2266255"/>
            <a:ext cx="7924800" cy="44393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class is provided by .NET Framework to handle any exception that occurred. The Exception class is the base class for all other Exception class provided by .NET Framework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The </a:t>
            </a:r>
            <a:r>
              <a:rPr lang="en-US" dirty="0">
                <a:solidFill>
                  <a:schemeClr val="tx1"/>
                </a:solidFill>
              </a:rPr>
              <a:t>exception object has some important properties. </a:t>
            </a:r>
            <a:r>
              <a:rPr lang="en-US" dirty="0" smtClean="0">
                <a:solidFill>
                  <a:schemeClr val="tx1"/>
                </a:solidFill>
              </a:rPr>
              <a:t> Some   of them </a:t>
            </a:r>
            <a:r>
              <a:rPr lang="en-US" dirty="0">
                <a:solidFill>
                  <a:schemeClr val="tx1"/>
                </a:solidFill>
              </a:rPr>
              <a:t>are given below: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65982"/>
            <a:ext cx="4813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Exception Class?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7469664" cy="158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2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248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15400" cy="685800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User-defined Exceptions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 In </a:t>
            </a:r>
            <a:r>
              <a:rPr lang="en-US" sz="2000" dirty="0">
                <a:solidFill>
                  <a:schemeClr val="tx1"/>
                </a:solidFill>
              </a:rPr>
              <a:t>C#, it is possible to create our own exception class. But </a:t>
            </a:r>
            <a:r>
              <a:rPr lang="en-US" sz="2000" dirty="0" smtClean="0">
                <a:solidFill>
                  <a:schemeClr val="tx1"/>
                </a:solidFill>
              </a:rPr>
              <a:t>Exception </a:t>
            </a:r>
            <a:r>
              <a:rPr lang="en-US" sz="2000" dirty="0">
                <a:solidFill>
                  <a:schemeClr val="tx1"/>
                </a:solidFill>
              </a:rPr>
              <a:t>must be the ultimate base class for all exceptions in C#. So the user-defined exception classes must inherit from </a:t>
            </a:r>
            <a:r>
              <a:rPr lang="en-US" sz="2000" dirty="0" smtClean="0">
                <a:solidFill>
                  <a:schemeClr val="tx1"/>
                </a:solidFill>
              </a:rPr>
              <a:t>Exception </a:t>
            </a:r>
            <a:r>
              <a:rPr lang="en-US" sz="2000" dirty="0">
                <a:solidFill>
                  <a:schemeClr val="tx1"/>
                </a:solidFill>
              </a:rPr>
              <a:t>class or one of its standard derived </a:t>
            </a:r>
            <a:r>
              <a:rPr lang="en-US" sz="2000" dirty="0" smtClean="0">
                <a:solidFill>
                  <a:schemeClr val="tx1"/>
                </a:solidFill>
              </a:rPr>
              <a:t>classes.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4751865" cy="328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0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815</TotalTime>
  <Words>241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Kumar Mittal</dc:creator>
  <cp:lastModifiedBy>nidhin varghese</cp:lastModifiedBy>
  <cp:revision>94</cp:revision>
  <dcterms:created xsi:type="dcterms:W3CDTF">2015-09-26T10:16:42Z</dcterms:created>
  <dcterms:modified xsi:type="dcterms:W3CDTF">2015-10-11T15:16:03Z</dcterms:modified>
</cp:coreProperties>
</file>