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6" r:id="rId9"/>
    <p:sldId id="284" r:id="rId10"/>
    <p:sldId id="285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6462895-A424-4F99-8423-AD99E9AAD95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" y="0"/>
            <a:ext cx="1511300" cy="755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3505200"/>
            <a:ext cx="7162800" cy="1828800"/>
          </a:xfrm>
        </p:spPr>
        <p:txBody>
          <a:bodyPr/>
          <a:lstStyle/>
          <a:p>
            <a:pPr lvl="0"/>
            <a:r>
              <a:rPr lang="en-US" sz="2400" dirty="0"/>
              <a:t>Programming Constructs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3962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do-while Statement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executes its statements and checks the condition.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continues looping if condition is true; else it aborts.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marL="640080" lvl="2" indent="0">
              <a:buNone/>
            </a:pPr>
            <a:r>
              <a:rPr lang="en-US" dirty="0">
                <a:solidFill>
                  <a:schemeClr val="tx1"/>
                </a:solidFill>
              </a:rPr>
              <a:t>// </a:t>
            </a:r>
            <a:r>
              <a:rPr lang="en-US" dirty="0" smtClean="0">
                <a:solidFill>
                  <a:schemeClr val="tx1"/>
                </a:solidFill>
              </a:rPr>
              <a:t>variable initialization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 a=0;   </a:t>
            </a:r>
          </a:p>
          <a:p>
            <a:pPr marL="640080" lvl="2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do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while ( </a:t>
            </a:r>
            <a:r>
              <a:rPr lang="en-US" dirty="0">
                <a:solidFill>
                  <a:srgbClr val="0000FF"/>
                </a:solidFill>
              </a:rPr>
              <a:t>condition 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b="1" i="1" dirty="0" err="1">
                <a:solidFill>
                  <a:schemeClr val="tx1"/>
                </a:solidFill>
              </a:rPr>
              <a:t>foreach</a:t>
            </a:r>
            <a:r>
              <a:rPr lang="en-US" b="1" i="1" dirty="0">
                <a:solidFill>
                  <a:schemeClr val="tx1"/>
                </a:solidFill>
              </a:rPr>
              <a:t> Statement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It </a:t>
            </a:r>
            <a:r>
              <a:rPr lang="en-US" dirty="0">
                <a:solidFill>
                  <a:schemeClr val="tx1"/>
                </a:solidFill>
              </a:rPr>
              <a:t>is specially designed for accessing the values of an array and collection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65760" lvl="1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Syntax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 (datatype values in variable)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59668"/>
            <a:ext cx="3291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Jumping Statements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5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5334000"/>
          </a:xfrm>
        </p:spPr>
        <p:txBody>
          <a:bodyPr>
            <a:normAutofit/>
          </a:bodyPr>
          <a:lstStyle/>
          <a:p>
            <a:pPr lvl="1"/>
            <a:r>
              <a:rPr lang="en-US" b="1" i="1" dirty="0" err="1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goto</a:t>
            </a:r>
            <a:r>
              <a:rPr lang="en-US" b="1" i="1" dirty="0" smtClean="0">
                <a:solidFill>
                  <a:schemeClr val="tx1"/>
                </a:solidFill>
              </a:rPr>
              <a:t> Statement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It defines a region with a label; on </a:t>
            </a:r>
            <a:r>
              <a:rPr lang="en-US" sz="1800" dirty="0" err="1" smtClean="0">
                <a:solidFill>
                  <a:schemeClr val="tx1"/>
                </a:solidFill>
              </a:rPr>
              <a:t>goto</a:t>
            </a:r>
            <a:r>
              <a:rPr lang="en-US" sz="1800" dirty="0" smtClean="0">
                <a:solidFill>
                  <a:schemeClr val="tx1"/>
                </a:solidFill>
              </a:rPr>
              <a:t> execution the region is called and executed respectively.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Syntax: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Label: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//statements</a:t>
            </a:r>
            <a:endParaRPr lang="en-US" sz="1800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continue</a:t>
            </a:r>
            <a:r>
              <a:rPr lang="en-US" b="1" i="1" dirty="0">
                <a:solidFill>
                  <a:schemeClr val="tx1"/>
                </a:solidFill>
              </a:rPr>
              <a:t> Statement 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continue statement is used to execute the current block sequentially.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break</a:t>
            </a:r>
            <a:r>
              <a:rPr lang="en-US" b="1" i="1" dirty="0">
                <a:solidFill>
                  <a:schemeClr val="tx1"/>
                </a:solidFill>
              </a:rPr>
              <a:t> Statement 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break Statement is used to jump out the current block after its execution.</a:t>
            </a:r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Questions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10059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Branching Statements</a:t>
            </a:r>
            <a:r>
              <a:rPr lang="en-US" sz="28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971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statement allows you to branch your code depending on whether or not a certain condition is met.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4745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</a:t>
            </a:r>
            <a:r>
              <a:rPr lang="en-US" dirty="0" smtClean="0"/>
              <a:t>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-- else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Else –if ladder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Switch </a:t>
            </a:r>
            <a:r>
              <a:rPr lang="en-US" dirty="0"/>
              <a:t>statement </a:t>
            </a:r>
          </a:p>
        </p:txBody>
      </p:sp>
    </p:spTree>
    <p:extLst>
      <p:ext uri="{BB962C8B-B14F-4D97-AF65-F5344CB8AC3E}">
        <p14:creationId xmlns:p14="http://schemas.microsoft.com/office/powerpoint/2010/main" val="37194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if Statement :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executes its block only if the condition is true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Syntax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if ( </a:t>
            </a:r>
            <a:r>
              <a:rPr lang="en-US" dirty="0">
                <a:solidFill>
                  <a:srgbClr val="0000FF"/>
                </a:solidFill>
              </a:rPr>
              <a:t>condition 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523"/>
            <a:ext cx="8229600" cy="5059363"/>
          </a:xfrm>
        </p:spPr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if else Statement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executes if block if condition is true; otherwise it will execute the else block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Syntax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if (</a:t>
            </a:r>
            <a:r>
              <a:rPr lang="en-US" dirty="0">
                <a:solidFill>
                  <a:srgbClr val="0000FF"/>
                </a:solidFill>
              </a:rPr>
              <a:t>condition 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else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5135563"/>
          </a:xfrm>
        </p:spPr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else if Statement: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checks the condition of both if and else if block and executes the respective block; otherwise it will execute the else block.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Syntax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if (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else if(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else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5592763"/>
          </a:xfrm>
        </p:spPr>
        <p:txBody>
          <a:bodyPr>
            <a:normAutofit fontScale="55000" lnSpcReduction="20000"/>
          </a:bodyPr>
          <a:lstStyle/>
          <a:p>
            <a:endParaRPr lang="en-US" dirty="0" smtClean="0">
              <a:effectLst/>
            </a:endParaRPr>
          </a:p>
          <a:p>
            <a:pPr lvl="1"/>
            <a:r>
              <a:rPr lang="en-US" sz="2500" b="1" i="1" dirty="0">
                <a:solidFill>
                  <a:schemeClr val="tx1"/>
                </a:solidFill>
              </a:rPr>
              <a:t>Switch Statement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endParaRPr lang="en-US" sz="25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lvl="2"/>
            <a:r>
              <a:rPr lang="en-US" sz="2500" dirty="0">
                <a:solidFill>
                  <a:schemeClr val="tx1"/>
                </a:solidFill>
              </a:rPr>
              <a:t>The switch block consists of several cases which includes a default case too.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Each case has break statement to jump out of switch block on its execution.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The cases are matched and then executed provided the condition for cases in switch statement</a:t>
            </a:r>
            <a:r>
              <a:rPr lang="en-US" sz="2500" dirty="0" smtClean="0">
                <a:solidFill>
                  <a:schemeClr val="tx1"/>
                </a:solidFill>
              </a:rPr>
              <a:t>..</a:t>
            </a:r>
          </a:p>
          <a:p>
            <a:pPr lvl="2">
              <a:lnSpc>
                <a:spcPct val="120000"/>
              </a:lnSpc>
            </a:pPr>
            <a:r>
              <a:rPr lang="en-US" sz="2500" dirty="0" smtClean="0">
                <a:solidFill>
                  <a:schemeClr val="tx1"/>
                </a:solidFill>
              </a:rPr>
              <a:t>The types of the values a switch statement operates on can be Booleans, enums, integral types, and strings</a:t>
            </a:r>
          </a:p>
          <a:p>
            <a:pPr marL="914400" lvl="2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lvl="2"/>
            <a:r>
              <a:rPr lang="en-US" sz="2500" b="1" dirty="0">
                <a:solidFill>
                  <a:schemeClr val="tx1"/>
                </a:solidFill>
              </a:rPr>
              <a:t>Syntax:</a:t>
            </a:r>
            <a:r>
              <a:rPr lang="en-US" sz="2500" dirty="0">
                <a:solidFill>
                  <a:schemeClr val="tx1"/>
                </a:solidFill>
              </a:rPr>
              <a:t/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switch (</a:t>
            </a:r>
            <a:r>
              <a:rPr lang="en-US" sz="2500" dirty="0">
                <a:solidFill>
                  <a:srgbClr val="0000FF"/>
                </a:solidFill>
              </a:rPr>
              <a:t>variable</a:t>
            </a:r>
            <a:r>
              <a:rPr lang="en-US" sz="2500" dirty="0">
                <a:solidFill>
                  <a:schemeClr val="tx1"/>
                </a:solidFill>
              </a:rPr>
              <a:t>)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{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case 1: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//statement;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break;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case 2: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//statement;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break;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default: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//statement;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break;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90500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Looping Statements</a:t>
            </a:r>
            <a:r>
              <a:rPr lang="en-US" sz="28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31371" y="2514600"/>
            <a:ext cx="85126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C# provides 4 loops that allow you to execute a block of code repeatedly until a certain condition is met; they are: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Loop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While </a:t>
            </a:r>
            <a:r>
              <a:rPr lang="en-US" dirty="0"/>
              <a:t>loop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Do </a:t>
            </a:r>
            <a:r>
              <a:rPr lang="en-US" dirty="0"/>
              <a:t>... While Loop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Each and every loop requires the following 3 things in common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Initialization:</a:t>
            </a:r>
            <a:r>
              <a:rPr lang="en-US" dirty="0"/>
              <a:t> that sets a starting point of the loop </a:t>
            </a:r>
          </a:p>
          <a:p>
            <a:r>
              <a:rPr lang="en-US" b="1" dirty="0"/>
              <a:t>Condition:</a:t>
            </a:r>
            <a:r>
              <a:rPr lang="en-US" dirty="0"/>
              <a:t> that sets an ending point of the loop </a:t>
            </a:r>
          </a:p>
          <a:p>
            <a:r>
              <a:rPr lang="en-US" b="1" dirty="0"/>
              <a:t>Iteration:</a:t>
            </a:r>
            <a:r>
              <a:rPr lang="en-US" dirty="0"/>
              <a:t> that provides each level, either in the forward or backward </a:t>
            </a:r>
            <a:r>
              <a:rPr lang="en-US" dirty="0" smtClean="0"/>
              <a:t>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for Statement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executes its block until the condition fails.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Syntax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for( </a:t>
            </a:r>
            <a:r>
              <a:rPr lang="en-US" dirty="0">
                <a:solidFill>
                  <a:srgbClr val="0000FF"/>
                </a:solidFill>
              </a:rPr>
              <a:t>initialization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rgbClr val="0000FF"/>
                </a:solidFill>
              </a:rPr>
              <a:t>iteration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/>
          <a:lstStyle/>
          <a:p>
            <a:endParaRPr lang="en-US" dirty="0" smtClean="0">
              <a:effectLst/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while Statement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executes the block until the condition fails.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 will execute its block only if the condition is true and continues to loop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Syntax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while (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chemeClr val="tx1"/>
                </a:solidFill>
              </a:rPr>
              <a:t> 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//statement;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776</TotalTime>
  <Words>371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Programming Constructs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 Mittal</dc:creator>
  <cp:lastModifiedBy>Nidhin Varghese</cp:lastModifiedBy>
  <cp:revision>87</cp:revision>
  <dcterms:created xsi:type="dcterms:W3CDTF">2015-09-26T10:16:42Z</dcterms:created>
  <dcterms:modified xsi:type="dcterms:W3CDTF">2015-10-09T08:56:34Z</dcterms:modified>
</cp:coreProperties>
</file>