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6" r:id="rId2"/>
    <p:sldId id="267" r:id="rId3"/>
    <p:sldId id="256" r:id="rId4"/>
    <p:sldId id="257" r:id="rId5"/>
    <p:sldId id="258" r:id="rId6"/>
    <p:sldId id="260" r:id="rId7"/>
    <p:sldId id="259" r:id="rId8"/>
    <p:sldId id="262" r:id="rId9"/>
    <p:sldId id="261" r:id="rId10"/>
    <p:sldId id="263" r:id="rId11"/>
    <p:sldId id="264" r:id="rId12"/>
    <p:sldId id="265"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E01146-B674-43DD-9423-A6B5ACB7CA6A}" type="datetimeFigureOut">
              <a:rPr lang="en-IN" smtClean="0"/>
              <a:t>07-12-2017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064319-642E-458D-87F5-2D42CBF61E06}" type="slidenum">
              <a:rPr lang="en-IN" smtClean="0"/>
              <a:t>‹#›</a:t>
            </a:fld>
            <a:endParaRPr lang="en-IN"/>
          </a:p>
        </p:txBody>
      </p:sp>
    </p:spTree>
    <p:extLst>
      <p:ext uri="{BB962C8B-B14F-4D97-AF65-F5344CB8AC3E}">
        <p14:creationId xmlns:p14="http://schemas.microsoft.com/office/powerpoint/2010/main" val="19433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09E247-67F9-4A91-A00D-E8EAB01EE663}" type="datetime1">
              <a:rPr lang="en-IN" smtClean="0"/>
              <a:t>07-12-2017</a:t>
            </a:fld>
            <a:endParaRPr lang="en-IN"/>
          </a:p>
        </p:txBody>
      </p:sp>
      <p:sp>
        <p:nvSpPr>
          <p:cNvPr id="5" name="Footer Placeholder 4"/>
          <p:cNvSpPr>
            <a:spLocks noGrp="1"/>
          </p:cNvSpPr>
          <p:nvPr>
            <p:ph type="ftr" sz="quarter" idx="11"/>
          </p:nvPr>
        </p:nvSpPr>
        <p:spPr/>
        <p:txBody>
          <a:bodyPr/>
          <a:lstStyle/>
          <a:p>
            <a:r>
              <a:rPr lang="fr-FR" smtClean="0"/>
              <a:t>Suyati Technologies Pvt Lmtd 2017</a:t>
            </a:r>
            <a:endParaRPr lang="en-IN"/>
          </a:p>
        </p:txBody>
      </p:sp>
      <p:sp>
        <p:nvSpPr>
          <p:cNvPr id="6" name="Slide Number Placeholder 5"/>
          <p:cNvSpPr>
            <a:spLocks noGrp="1"/>
          </p:cNvSpPr>
          <p:nvPr>
            <p:ph type="sldNum" sz="quarter" idx="12"/>
          </p:nvPr>
        </p:nvSpPr>
        <p:spPr/>
        <p:txBody>
          <a:bodyPr/>
          <a:lstStyle/>
          <a:p>
            <a:fld id="{BAE665DC-F06D-487A-BFA8-88C5B0198923}" type="slidenum">
              <a:rPr lang="en-IN" smtClean="0"/>
              <a:t>‹#›</a:t>
            </a:fld>
            <a:endParaRPr lang="en-IN"/>
          </a:p>
        </p:txBody>
      </p:sp>
    </p:spTree>
    <p:extLst>
      <p:ext uri="{BB962C8B-B14F-4D97-AF65-F5344CB8AC3E}">
        <p14:creationId xmlns:p14="http://schemas.microsoft.com/office/powerpoint/2010/main" val="88772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00652B-9D7F-4C95-8322-80C903EB41AA}" type="datetime1">
              <a:rPr lang="en-IN" smtClean="0"/>
              <a:t>07-12-2017</a:t>
            </a:fld>
            <a:endParaRPr lang="en-IN"/>
          </a:p>
        </p:txBody>
      </p:sp>
      <p:sp>
        <p:nvSpPr>
          <p:cNvPr id="5" name="Footer Placeholder 4"/>
          <p:cNvSpPr>
            <a:spLocks noGrp="1"/>
          </p:cNvSpPr>
          <p:nvPr>
            <p:ph type="ftr" sz="quarter" idx="11"/>
          </p:nvPr>
        </p:nvSpPr>
        <p:spPr/>
        <p:txBody>
          <a:bodyPr/>
          <a:lstStyle/>
          <a:p>
            <a:r>
              <a:rPr lang="fr-FR" smtClean="0"/>
              <a:t>Suyati Technologies Pvt Lmtd 2017</a:t>
            </a:r>
            <a:endParaRPr lang="en-IN"/>
          </a:p>
        </p:txBody>
      </p:sp>
      <p:sp>
        <p:nvSpPr>
          <p:cNvPr id="6" name="Slide Number Placeholder 5"/>
          <p:cNvSpPr>
            <a:spLocks noGrp="1"/>
          </p:cNvSpPr>
          <p:nvPr>
            <p:ph type="sldNum" sz="quarter" idx="12"/>
          </p:nvPr>
        </p:nvSpPr>
        <p:spPr/>
        <p:txBody>
          <a:bodyPr/>
          <a:lstStyle/>
          <a:p>
            <a:fld id="{BAE665DC-F06D-487A-BFA8-88C5B0198923}" type="slidenum">
              <a:rPr lang="en-IN" smtClean="0"/>
              <a:t>‹#›</a:t>
            </a:fld>
            <a:endParaRPr lang="en-IN"/>
          </a:p>
        </p:txBody>
      </p:sp>
    </p:spTree>
    <p:extLst>
      <p:ext uri="{BB962C8B-B14F-4D97-AF65-F5344CB8AC3E}">
        <p14:creationId xmlns:p14="http://schemas.microsoft.com/office/powerpoint/2010/main" val="385045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4F3260-0CF4-4740-9826-DDACE1D4EB4B}" type="datetime1">
              <a:rPr lang="en-IN" smtClean="0"/>
              <a:t>07-12-2017</a:t>
            </a:fld>
            <a:endParaRPr lang="en-IN"/>
          </a:p>
        </p:txBody>
      </p:sp>
      <p:sp>
        <p:nvSpPr>
          <p:cNvPr id="5" name="Footer Placeholder 4"/>
          <p:cNvSpPr>
            <a:spLocks noGrp="1"/>
          </p:cNvSpPr>
          <p:nvPr>
            <p:ph type="ftr" sz="quarter" idx="11"/>
          </p:nvPr>
        </p:nvSpPr>
        <p:spPr/>
        <p:txBody>
          <a:bodyPr/>
          <a:lstStyle/>
          <a:p>
            <a:r>
              <a:rPr lang="fr-FR" smtClean="0"/>
              <a:t>Suyati Technologies Pvt Lmtd 2017</a:t>
            </a:r>
            <a:endParaRPr lang="en-IN"/>
          </a:p>
        </p:txBody>
      </p:sp>
      <p:sp>
        <p:nvSpPr>
          <p:cNvPr id="6" name="Slide Number Placeholder 5"/>
          <p:cNvSpPr>
            <a:spLocks noGrp="1"/>
          </p:cNvSpPr>
          <p:nvPr>
            <p:ph type="sldNum" sz="quarter" idx="12"/>
          </p:nvPr>
        </p:nvSpPr>
        <p:spPr/>
        <p:txBody>
          <a:bodyPr/>
          <a:lstStyle/>
          <a:p>
            <a:fld id="{BAE665DC-F06D-487A-BFA8-88C5B0198923}" type="slidenum">
              <a:rPr lang="en-IN" smtClean="0"/>
              <a:t>‹#›</a:t>
            </a:fld>
            <a:endParaRPr lang="en-IN"/>
          </a:p>
        </p:txBody>
      </p:sp>
    </p:spTree>
    <p:extLst>
      <p:ext uri="{BB962C8B-B14F-4D97-AF65-F5344CB8AC3E}">
        <p14:creationId xmlns:p14="http://schemas.microsoft.com/office/powerpoint/2010/main" val="78399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93F8EE-8445-430A-9F8F-8585E4F68DBF}" type="datetime1">
              <a:rPr lang="en-IN" smtClean="0"/>
              <a:t>07-12-2017</a:t>
            </a:fld>
            <a:endParaRPr lang="en-IN"/>
          </a:p>
        </p:txBody>
      </p:sp>
      <p:sp>
        <p:nvSpPr>
          <p:cNvPr id="5" name="Footer Placeholder 4"/>
          <p:cNvSpPr>
            <a:spLocks noGrp="1"/>
          </p:cNvSpPr>
          <p:nvPr>
            <p:ph type="ftr" sz="quarter" idx="11"/>
          </p:nvPr>
        </p:nvSpPr>
        <p:spPr/>
        <p:txBody>
          <a:bodyPr/>
          <a:lstStyle/>
          <a:p>
            <a:r>
              <a:rPr lang="fr-FR" smtClean="0"/>
              <a:t>Suyati Technologies Pvt Lmtd 2017</a:t>
            </a:r>
            <a:endParaRPr lang="en-IN"/>
          </a:p>
        </p:txBody>
      </p:sp>
      <p:sp>
        <p:nvSpPr>
          <p:cNvPr id="6" name="Slide Number Placeholder 5"/>
          <p:cNvSpPr>
            <a:spLocks noGrp="1"/>
          </p:cNvSpPr>
          <p:nvPr>
            <p:ph type="sldNum" sz="quarter" idx="12"/>
          </p:nvPr>
        </p:nvSpPr>
        <p:spPr/>
        <p:txBody>
          <a:bodyPr/>
          <a:lstStyle/>
          <a:p>
            <a:fld id="{BAE665DC-F06D-487A-BFA8-88C5B0198923}" type="slidenum">
              <a:rPr lang="en-IN" smtClean="0"/>
              <a:t>‹#›</a:t>
            </a:fld>
            <a:endParaRPr lang="en-IN"/>
          </a:p>
        </p:txBody>
      </p:sp>
    </p:spTree>
    <p:extLst>
      <p:ext uri="{BB962C8B-B14F-4D97-AF65-F5344CB8AC3E}">
        <p14:creationId xmlns:p14="http://schemas.microsoft.com/office/powerpoint/2010/main" val="240621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D06840-C17F-4315-9A37-9DED71C77A5E}" type="datetime1">
              <a:rPr lang="en-IN" smtClean="0"/>
              <a:t>07-12-2017</a:t>
            </a:fld>
            <a:endParaRPr lang="en-IN"/>
          </a:p>
        </p:txBody>
      </p:sp>
      <p:sp>
        <p:nvSpPr>
          <p:cNvPr id="5" name="Footer Placeholder 4"/>
          <p:cNvSpPr>
            <a:spLocks noGrp="1"/>
          </p:cNvSpPr>
          <p:nvPr>
            <p:ph type="ftr" sz="quarter" idx="11"/>
          </p:nvPr>
        </p:nvSpPr>
        <p:spPr/>
        <p:txBody>
          <a:bodyPr/>
          <a:lstStyle/>
          <a:p>
            <a:r>
              <a:rPr lang="fr-FR" smtClean="0"/>
              <a:t>Suyati Technologies Pvt Lmtd 2017</a:t>
            </a:r>
            <a:endParaRPr lang="en-IN"/>
          </a:p>
        </p:txBody>
      </p:sp>
      <p:sp>
        <p:nvSpPr>
          <p:cNvPr id="6" name="Slide Number Placeholder 5"/>
          <p:cNvSpPr>
            <a:spLocks noGrp="1"/>
          </p:cNvSpPr>
          <p:nvPr>
            <p:ph type="sldNum" sz="quarter" idx="12"/>
          </p:nvPr>
        </p:nvSpPr>
        <p:spPr/>
        <p:txBody>
          <a:bodyPr/>
          <a:lstStyle/>
          <a:p>
            <a:fld id="{BAE665DC-F06D-487A-BFA8-88C5B0198923}" type="slidenum">
              <a:rPr lang="en-IN" smtClean="0"/>
              <a:t>‹#›</a:t>
            </a:fld>
            <a:endParaRPr lang="en-IN"/>
          </a:p>
        </p:txBody>
      </p:sp>
    </p:spTree>
    <p:extLst>
      <p:ext uri="{BB962C8B-B14F-4D97-AF65-F5344CB8AC3E}">
        <p14:creationId xmlns:p14="http://schemas.microsoft.com/office/powerpoint/2010/main" val="157229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060A9A-B418-4DDD-9B52-BDD0761808CB}" type="datetime1">
              <a:rPr lang="en-IN" smtClean="0"/>
              <a:t>07-12-2017</a:t>
            </a:fld>
            <a:endParaRPr lang="en-IN"/>
          </a:p>
        </p:txBody>
      </p:sp>
      <p:sp>
        <p:nvSpPr>
          <p:cNvPr id="6" name="Footer Placeholder 5"/>
          <p:cNvSpPr>
            <a:spLocks noGrp="1"/>
          </p:cNvSpPr>
          <p:nvPr>
            <p:ph type="ftr" sz="quarter" idx="11"/>
          </p:nvPr>
        </p:nvSpPr>
        <p:spPr/>
        <p:txBody>
          <a:bodyPr/>
          <a:lstStyle/>
          <a:p>
            <a:r>
              <a:rPr lang="fr-FR" smtClean="0"/>
              <a:t>Suyati Technologies Pvt Lmtd 2017</a:t>
            </a:r>
            <a:endParaRPr lang="en-IN"/>
          </a:p>
        </p:txBody>
      </p:sp>
      <p:sp>
        <p:nvSpPr>
          <p:cNvPr id="7" name="Slide Number Placeholder 6"/>
          <p:cNvSpPr>
            <a:spLocks noGrp="1"/>
          </p:cNvSpPr>
          <p:nvPr>
            <p:ph type="sldNum" sz="quarter" idx="12"/>
          </p:nvPr>
        </p:nvSpPr>
        <p:spPr/>
        <p:txBody>
          <a:bodyPr/>
          <a:lstStyle/>
          <a:p>
            <a:fld id="{BAE665DC-F06D-487A-BFA8-88C5B0198923}" type="slidenum">
              <a:rPr lang="en-IN" smtClean="0"/>
              <a:t>‹#›</a:t>
            </a:fld>
            <a:endParaRPr lang="en-IN"/>
          </a:p>
        </p:txBody>
      </p:sp>
    </p:spTree>
    <p:extLst>
      <p:ext uri="{BB962C8B-B14F-4D97-AF65-F5344CB8AC3E}">
        <p14:creationId xmlns:p14="http://schemas.microsoft.com/office/powerpoint/2010/main" val="74242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758C7D-196B-4897-8142-153DD523EA87}" type="datetime1">
              <a:rPr lang="en-IN" smtClean="0"/>
              <a:t>07-12-2017</a:t>
            </a:fld>
            <a:endParaRPr lang="en-IN"/>
          </a:p>
        </p:txBody>
      </p:sp>
      <p:sp>
        <p:nvSpPr>
          <p:cNvPr id="8" name="Footer Placeholder 7"/>
          <p:cNvSpPr>
            <a:spLocks noGrp="1"/>
          </p:cNvSpPr>
          <p:nvPr>
            <p:ph type="ftr" sz="quarter" idx="11"/>
          </p:nvPr>
        </p:nvSpPr>
        <p:spPr/>
        <p:txBody>
          <a:bodyPr/>
          <a:lstStyle/>
          <a:p>
            <a:r>
              <a:rPr lang="fr-FR" smtClean="0"/>
              <a:t>Suyati Technologies Pvt Lmtd 2017</a:t>
            </a:r>
            <a:endParaRPr lang="en-IN"/>
          </a:p>
        </p:txBody>
      </p:sp>
      <p:sp>
        <p:nvSpPr>
          <p:cNvPr id="9" name="Slide Number Placeholder 8"/>
          <p:cNvSpPr>
            <a:spLocks noGrp="1"/>
          </p:cNvSpPr>
          <p:nvPr>
            <p:ph type="sldNum" sz="quarter" idx="12"/>
          </p:nvPr>
        </p:nvSpPr>
        <p:spPr/>
        <p:txBody>
          <a:bodyPr/>
          <a:lstStyle/>
          <a:p>
            <a:fld id="{BAE665DC-F06D-487A-BFA8-88C5B0198923}" type="slidenum">
              <a:rPr lang="en-IN" smtClean="0"/>
              <a:t>‹#›</a:t>
            </a:fld>
            <a:endParaRPr lang="en-IN"/>
          </a:p>
        </p:txBody>
      </p:sp>
    </p:spTree>
    <p:extLst>
      <p:ext uri="{BB962C8B-B14F-4D97-AF65-F5344CB8AC3E}">
        <p14:creationId xmlns:p14="http://schemas.microsoft.com/office/powerpoint/2010/main" val="158752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688D41-2DB9-46D0-A305-A883EFFA2330}" type="datetime1">
              <a:rPr lang="en-IN" smtClean="0"/>
              <a:t>07-12-2017</a:t>
            </a:fld>
            <a:endParaRPr lang="en-IN"/>
          </a:p>
        </p:txBody>
      </p:sp>
      <p:sp>
        <p:nvSpPr>
          <p:cNvPr id="4" name="Footer Placeholder 3"/>
          <p:cNvSpPr>
            <a:spLocks noGrp="1"/>
          </p:cNvSpPr>
          <p:nvPr>
            <p:ph type="ftr" sz="quarter" idx="11"/>
          </p:nvPr>
        </p:nvSpPr>
        <p:spPr/>
        <p:txBody>
          <a:bodyPr/>
          <a:lstStyle/>
          <a:p>
            <a:r>
              <a:rPr lang="fr-FR" smtClean="0"/>
              <a:t>Suyati Technologies Pvt Lmtd 2017</a:t>
            </a:r>
            <a:endParaRPr lang="en-IN"/>
          </a:p>
        </p:txBody>
      </p:sp>
      <p:sp>
        <p:nvSpPr>
          <p:cNvPr id="5" name="Slide Number Placeholder 4"/>
          <p:cNvSpPr>
            <a:spLocks noGrp="1"/>
          </p:cNvSpPr>
          <p:nvPr>
            <p:ph type="sldNum" sz="quarter" idx="12"/>
          </p:nvPr>
        </p:nvSpPr>
        <p:spPr/>
        <p:txBody>
          <a:bodyPr/>
          <a:lstStyle/>
          <a:p>
            <a:fld id="{BAE665DC-F06D-487A-BFA8-88C5B0198923}" type="slidenum">
              <a:rPr lang="en-IN" smtClean="0"/>
              <a:t>‹#›</a:t>
            </a:fld>
            <a:endParaRPr lang="en-IN"/>
          </a:p>
        </p:txBody>
      </p:sp>
    </p:spTree>
    <p:extLst>
      <p:ext uri="{BB962C8B-B14F-4D97-AF65-F5344CB8AC3E}">
        <p14:creationId xmlns:p14="http://schemas.microsoft.com/office/powerpoint/2010/main" val="93708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1FD0E-566D-4B75-BD97-B439B4A2AA7A}" type="datetime1">
              <a:rPr lang="en-IN" smtClean="0"/>
              <a:t>07-12-2017</a:t>
            </a:fld>
            <a:endParaRPr lang="en-IN"/>
          </a:p>
        </p:txBody>
      </p:sp>
      <p:sp>
        <p:nvSpPr>
          <p:cNvPr id="3" name="Footer Placeholder 2"/>
          <p:cNvSpPr>
            <a:spLocks noGrp="1"/>
          </p:cNvSpPr>
          <p:nvPr>
            <p:ph type="ftr" sz="quarter" idx="11"/>
          </p:nvPr>
        </p:nvSpPr>
        <p:spPr/>
        <p:txBody>
          <a:bodyPr/>
          <a:lstStyle/>
          <a:p>
            <a:r>
              <a:rPr lang="fr-FR" smtClean="0"/>
              <a:t>Suyati Technologies Pvt Lmtd 2017</a:t>
            </a:r>
            <a:endParaRPr lang="en-IN"/>
          </a:p>
        </p:txBody>
      </p:sp>
      <p:sp>
        <p:nvSpPr>
          <p:cNvPr id="4" name="Slide Number Placeholder 3"/>
          <p:cNvSpPr>
            <a:spLocks noGrp="1"/>
          </p:cNvSpPr>
          <p:nvPr>
            <p:ph type="sldNum" sz="quarter" idx="12"/>
          </p:nvPr>
        </p:nvSpPr>
        <p:spPr/>
        <p:txBody>
          <a:bodyPr/>
          <a:lstStyle/>
          <a:p>
            <a:fld id="{BAE665DC-F06D-487A-BFA8-88C5B0198923}" type="slidenum">
              <a:rPr lang="en-IN" smtClean="0"/>
              <a:t>‹#›</a:t>
            </a:fld>
            <a:endParaRPr lang="en-IN"/>
          </a:p>
        </p:txBody>
      </p:sp>
    </p:spTree>
    <p:extLst>
      <p:ext uri="{BB962C8B-B14F-4D97-AF65-F5344CB8AC3E}">
        <p14:creationId xmlns:p14="http://schemas.microsoft.com/office/powerpoint/2010/main" val="209440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03E80F-E034-44B5-9CE0-6CAF11E36783}" type="datetime1">
              <a:rPr lang="en-IN" smtClean="0"/>
              <a:t>07-12-2017</a:t>
            </a:fld>
            <a:endParaRPr lang="en-IN"/>
          </a:p>
        </p:txBody>
      </p:sp>
      <p:sp>
        <p:nvSpPr>
          <p:cNvPr id="6" name="Footer Placeholder 5"/>
          <p:cNvSpPr>
            <a:spLocks noGrp="1"/>
          </p:cNvSpPr>
          <p:nvPr>
            <p:ph type="ftr" sz="quarter" idx="11"/>
          </p:nvPr>
        </p:nvSpPr>
        <p:spPr/>
        <p:txBody>
          <a:bodyPr/>
          <a:lstStyle/>
          <a:p>
            <a:r>
              <a:rPr lang="fr-FR" smtClean="0"/>
              <a:t>Suyati Technologies Pvt Lmtd 2017</a:t>
            </a:r>
            <a:endParaRPr lang="en-IN"/>
          </a:p>
        </p:txBody>
      </p:sp>
      <p:sp>
        <p:nvSpPr>
          <p:cNvPr id="7" name="Slide Number Placeholder 6"/>
          <p:cNvSpPr>
            <a:spLocks noGrp="1"/>
          </p:cNvSpPr>
          <p:nvPr>
            <p:ph type="sldNum" sz="quarter" idx="12"/>
          </p:nvPr>
        </p:nvSpPr>
        <p:spPr/>
        <p:txBody>
          <a:bodyPr/>
          <a:lstStyle/>
          <a:p>
            <a:fld id="{BAE665DC-F06D-487A-BFA8-88C5B0198923}" type="slidenum">
              <a:rPr lang="en-IN" smtClean="0"/>
              <a:t>‹#›</a:t>
            </a:fld>
            <a:endParaRPr lang="en-IN"/>
          </a:p>
        </p:txBody>
      </p:sp>
    </p:spTree>
    <p:extLst>
      <p:ext uri="{BB962C8B-B14F-4D97-AF65-F5344CB8AC3E}">
        <p14:creationId xmlns:p14="http://schemas.microsoft.com/office/powerpoint/2010/main" val="54694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2A1A79-DAD1-44B7-9BEE-8E05A30981EF}" type="datetime1">
              <a:rPr lang="en-IN" smtClean="0"/>
              <a:t>07-12-2017</a:t>
            </a:fld>
            <a:endParaRPr lang="en-IN"/>
          </a:p>
        </p:txBody>
      </p:sp>
      <p:sp>
        <p:nvSpPr>
          <p:cNvPr id="6" name="Footer Placeholder 5"/>
          <p:cNvSpPr>
            <a:spLocks noGrp="1"/>
          </p:cNvSpPr>
          <p:nvPr>
            <p:ph type="ftr" sz="quarter" idx="11"/>
          </p:nvPr>
        </p:nvSpPr>
        <p:spPr/>
        <p:txBody>
          <a:bodyPr/>
          <a:lstStyle/>
          <a:p>
            <a:r>
              <a:rPr lang="fr-FR" smtClean="0"/>
              <a:t>Suyati Technologies Pvt Lmtd 2017</a:t>
            </a:r>
            <a:endParaRPr lang="en-IN"/>
          </a:p>
        </p:txBody>
      </p:sp>
      <p:sp>
        <p:nvSpPr>
          <p:cNvPr id="7" name="Slide Number Placeholder 6"/>
          <p:cNvSpPr>
            <a:spLocks noGrp="1"/>
          </p:cNvSpPr>
          <p:nvPr>
            <p:ph type="sldNum" sz="quarter" idx="12"/>
          </p:nvPr>
        </p:nvSpPr>
        <p:spPr/>
        <p:txBody>
          <a:bodyPr/>
          <a:lstStyle/>
          <a:p>
            <a:fld id="{BAE665DC-F06D-487A-BFA8-88C5B0198923}" type="slidenum">
              <a:rPr lang="en-IN" smtClean="0"/>
              <a:t>‹#›</a:t>
            </a:fld>
            <a:endParaRPr lang="en-IN"/>
          </a:p>
        </p:txBody>
      </p:sp>
    </p:spTree>
    <p:extLst>
      <p:ext uri="{BB962C8B-B14F-4D97-AF65-F5344CB8AC3E}">
        <p14:creationId xmlns:p14="http://schemas.microsoft.com/office/powerpoint/2010/main" val="145311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DE350-AD30-4334-8863-E20A03491796}" type="datetime1">
              <a:rPr lang="en-IN" smtClean="0"/>
              <a:t>07-12-2017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Suyati Technologies Pvt Lmtd 2017</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665DC-F06D-487A-BFA8-88C5B0198923}" type="slidenum">
              <a:rPr lang="en-IN" smtClean="0"/>
              <a:t>‹#›</a:t>
            </a:fld>
            <a:endParaRPr lang="en-IN"/>
          </a:p>
        </p:txBody>
      </p:sp>
    </p:spTree>
    <p:extLst>
      <p:ext uri="{BB962C8B-B14F-4D97-AF65-F5344CB8AC3E}">
        <p14:creationId xmlns:p14="http://schemas.microsoft.com/office/powerpoint/2010/main" val="338609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7824" y="2332037"/>
            <a:ext cx="8229600" cy="4525963"/>
          </a:xfrm>
        </p:spPr>
        <p:txBody>
          <a:bodyPr/>
          <a:lstStyle/>
          <a:p>
            <a:pPr marL="0" indent="0">
              <a:buNone/>
            </a:pPr>
            <a:r>
              <a:rPr lang="en-IN" dirty="0" smtClean="0"/>
              <a:t>MVC Framework</a:t>
            </a:r>
            <a:endParaRPr lang="en-IN" dirty="0"/>
          </a:p>
        </p:txBody>
      </p:sp>
      <p:pic>
        <p:nvPicPr>
          <p:cNvPr id="1026" name="Picture 2" descr="C:\Users\HP\Desktop\suyat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2843808" y="6356350"/>
            <a:ext cx="3175992" cy="365125"/>
          </a:xfrm>
        </p:spPr>
        <p:txBody>
          <a:bodyPr/>
          <a:lstStyle/>
          <a:p>
            <a:r>
              <a:rPr lang="en-IN" dirty="0" smtClean="0"/>
              <a:t>Suyati Technologies Pvt Lmtd 2017</a:t>
            </a:r>
            <a:endParaRPr lang="en-IN" dirty="0"/>
          </a:p>
        </p:txBody>
      </p:sp>
    </p:spTree>
    <p:extLst>
      <p:ext uri="{BB962C8B-B14F-4D97-AF65-F5344CB8AC3E}">
        <p14:creationId xmlns:p14="http://schemas.microsoft.com/office/powerpoint/2010/main" val="1176791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650566"/>
            <a:ext cx="7282878" cy="509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fr-FR" smtClean="0"/>
              <a:t>Suyati Technologies Pvt Lmtd 2017</a:t>
            </a:r>
            <a:endParaRPr lang="en-IN"/>
          </a:p>
        </p:txBody>
      </p:sp>
      <p:pic>
        <p:nvPicPr>
          <p:cNvPr id="4" name="Picture 2" descr="C:\Users\HP\Desktop\suyat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800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88" y="1268760"/>
            <a:ext cx="7812360" cy="3130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fr-FR" smtClean="0"/>
              <a:t>Suyati Technologies Pvt Lmtd 2017</a:t>
            </a:r>
            <a:endParaRPr lang="en-IN"/>
          </a:p>
        </p:txBody>
      </p:sp>
      <p:pic>
        <p:nvPicPr>
          <p:cNvPr id="4" name="Picture 2" descr="C:\Users\HP\Desktop\suyat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681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Suyati Technologies Pvt Lmtd 2017</a:t>
            </a:r>
            <a:endParaRPr lang="en-IN"/>
          </a:p>
        </p:txBody>
      </p:sp>
      <p:sp>
        <p:nvSpPr>
          <p:cNvPr id="2" name="Rectangle 1"/>
          <p:cNvSpPr/>
          <p:nvPr/>
        </p:nvSpPr>
        <p:spPr>
          <a:xfrm>
            <a:off x="683568" y="1052736"/>
            <a:ext cx="7344816" cy="1969770"/>
          </a:xfrm>
          <a:prstGeom prst="rect">
            <a:avLst/>
          </a:prstGeom>
        </p:spPr>
        <p:txBody>
          <a:bodyPr wrap="square">
            <a:spAutoFit/>
          </a:bodyPr>
          <a:lstStyle/>
          <a:p>
            <a:r>
              <a:rPr lang="en-IN" sz="3200" b="1" dirty="0" smtClean="0"/>
              <a:t>HTML Helpers</a:t>
            </a:r>
          </a:p>
          <a:p>
            <a:endParaRPr lang="en-IN" dirty="0"/>
          </a:p>
          <a:p>
            <a:r>
              <a:rPr lang="en-IN" dirty="0"/>
              <a:t>An </a:t>
            </a:r>
            <a:r>
              <a:rPr lang="en-IN" b="1" dirty="0"/>
              <a:t>HTML Helper</a:t>
            </a:r>
            <a:r>
              <a:rPr lang="en-IN" dirty="0"/>
              <a:t> is just a method that returns a </a:t>
            </a:r>
            <a:r>
              <a:rPr lang="en-IN" b="1" dirty="0"/>
              <a:t>HTML</a:t>
            </a:r>
            <a:r>
              <a:rPr lang="en-IN" dirty="0"/>
              <a:t> string. The string can represent any type of content that you want. For example, you can use </a:t>
            </a:r>
            <a:r>
              <a:rPr lang="en-IN" b="1" dirty="0"/>
              <a:t>HTML Helpers</a:t>
            </a:r>
            <a:r>
              <a:rPr lang="en-IN" dirty="0"/>
              <a:t> to render standard </a:t>
            </a:r>
            <a:r>
              <a:rPr lang="en-IN" b="1" dirty="0"/>
              <a:t>HTML</a:t>
            </a:r>
            <a:r>
              <a:rPr lang="en-IN" dirty="0"/>
              <a:t> tags like </a:t>
            </a:r>
            <a:r>
              <a:rPr lang="en-IN" b="1" dirty="0"/>
              <a:t>HTML</a:t>
            </a:r>
            <a:r>
              <a:rPr lang="en-IN" dirty="0"/>
              <a:t> &lt;input&gt;, &lt;button&gt; and &lt;</a:t>
            </a:r>
            <a:r>
              <a:rPr lang="en-IN" dirty="0" err="1"/>
              <a:t>img</a:t>
            </a:r>
            <a:r>
              <a:rPr lang="en-IN" dirty="0"/>
              <a:t>&gt; tags etc.</a:t>
            </a:r>
            <a:endParaRPr lang="en-IN" dirty="0">
              <a:effectLst/>
            </a:endParaRPr>
          </a:p>
        </p:txBody>
      </p:sp>
      <p:pic>
        <p:nvPicPr>
          <p:cNvPr id="5" name="Picture 2" descr="C:\Users\HP\Desktop\suyat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54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Suyati Technologies Pvt Lmtd 2017</a:t>
            </a:r>
            <a:endParaRPr lang="en-IN"/>
          </a:p>
        </p:txBody>
      </p:sp>
      <p:sp>
        <p:nvSpPr>
          <p:cNvPr id="5" name="Rectangle 4"/>
          <p:cNvSpPr/>
          <p:nvPr/>
        </p:nvSpPr>
        <p:spPr>
          <a:xfrm>
            <a:off x="971600" y="620688"/>
            <a:ext cx="6840760" cy="3970318"/>
          </a:xfrm>
          <a:prstGeom prst="rect">
            <a:avLst/>
          </a:prstGeom>
        </p:spPr>
        <p:txBody>
          <a:bodyPr wrap="square">
            <a:spAutoFit/>
          </a:bodyPr>
          <a:lstStyle/>
          <a:p>
            <a:r>
              <a:rPr lang="en-IN" b="1" dirty="0"/>
              <a:t>The following is the list of Html Helper controls. </a:t>
            </a:r>
            <a:endParaRPr lang="en-IN" b="1" dirty="0" smtClean="0"/>
          </a:p>
          <a:p>
            <a:endParaRPr lang="en-IN" dirty="0"/>
          </a:p>
          <a:p>
            <a:pPr marL="285750" indent="-285750">
              <a:buFont typeface="Arial" pitchFamily="34" charset="0"/>
              <a:buChar char="•"/>
            </a:pPr>
            <a:r>
              <a:rPr lang="en-IN" dirty="0" err="1" smtClean="0"/>
              <a:t>Html.Beginform</a:t>
            </a:r>
            <a:endParaRPr lang="en-IN" dirty="0" smtClean="0"/>
          </a:p>
          <a:p>
            <a:pPr marL="285750" indent="-285750">
              <a:buFont typeface="Arial" pitchFamily="34" charset="0"/>
              <a:buChar char="•"/>
            </a:pPr>
            <a:r>
              <a:rPr lang="en-IN" dirty="0" err="1" smtClean="0"/>
              <a:t>Html.EndForm</a:t>
            </a:r>
            <a:endParaRPr lang="en-IN" dirty="0" smtClean="0"/>
          </a:p>
          <a:p>
            <a:pPr marL="285750" indent="-285750">
              <a:buFont typeface="Arial" pitchFamily="34" charset="0"/>
              <a:buChar char="•"/>
            </a:pPr>
            <a:r>
              <a:rPr lang="en-IN" dirty="0" err="1" smtClean="0"/>
              <a:t>Html.Label</a:t>
            </a:r>
            <a:endParaRPr lang="en-IN" dirty="0" smtClean="0"/>
          </a:p>
          <a:p>
            <a:pPr marL="285750" indent="-285750">
              <a:buFont typeface="Arial" pitchFamily="34" charset="0"/>
              <a:buChar char="•"/>
            </a:pPr>
            <a:r>
              <a:rPr lang="en-IN" dirty="0" err="1" smtClean="0"/>
              <a:t>Html.TextBox</a:t>
            </a:r>
            <a:endParaRPr lang="en-IN" dirty="0" smtClean="0"/>
          </a:p>
          <a:p>
            <a:pPr marL="285750" indent="-285750">
              <a:buFont typeface="Arial" pitchFamily="34" charset="0"/>
              <a:buChar char="•"/>
            </a:pPr>
            <a:r>
              <a:rPr lang="en-IN" dirty="0" err="1" smtClean="0"/>
              <a:t>Html.TextArea</a:t>
            </a:r>
            <a:endParaRPr lang="en-IN" dirty="0" smtClean="0"/>
          </a:p>
          <a:p>
            <a:pPr marL="285750" indent="-285750">
              <a:buFont typeface="Arial" pitchFamily="34" charset="0"/>
              <a:buChar char="•"/>
            </a:pPr>
            <a:r>
              <a:rPr lang="en-IN" dirty="0" err="1" smtClean="0"/>
              <a:t>Html.Password</a:t>
            </a:r>
            <a:endParaRPr lang="en-IN" dirty="0" smtClean="0"/>
          </a:p>
          <a:p>
            <a:pPr marL="285750" indent="-285750">
              <a:buFont typeface="Arial" pitchFamily="34" charset="0"/>
              <a:buChar char="•"/>
            </a:pPr>
            <a:r>
              <a:rPr lang="en-IN" dirty="0" err="1" smtClean="0"/>
              <a:t>Html.DropDownList</a:t>
            </a:r>
            <a:endParaRPr lang="en-IN" dirty="0" smtClean="0"/>
          </a:p>
          <a:p>
            <a:pPr marL="285750" indent="-285750">
              <a:buFont typeface="Arial" pitchFamily="34" charset="0"/>
              <a:buChar char="•"/>
            </a:pPr>
            <a:r>
              <a:rPr lang="en-IN" dirty="0" err="1" smtClean="0"/>
              <a:t>Html.CheckBox</a:t>
            </a:r>
            <a:endParaRPr lang="en-IN" dirty="0" smtClean="0"/>
          </a:p>
          <a:p>
            <a:pPr marL="285750" indent="-285750">
              <a:buFont typeface="Arial" pitchFamily="34" charset="0"/>
              <a:buChar char="•"/>
            </a:pPr>
            <a:r>
              <a:rPr lang="en-IN" dirty="0" err="1" smtClean="0"/>
              <a:t>Html.RedioButton</a:t>
            </a:r>
            <a:endParaRPr lang="en-IN" dirty="0" smtClean="0"/>
          </a:p>
          <a:p>
            <a:pPr marL="285750" indent="-285750">
              <a:buFont typeface="Arial" pitchFamily="34" charset="0"/>
              <a:buChar char="•"/>
            </a:pPr>
            <a:r>
              <a:rPr lang="en-IN" dirty="0" err="1" smtClean="0"/>
              <a:t>Html.ListBox</a:t>
            </a:r>
            <a:endParaRPr lang="en-IN" dirty="0" smtClean="0"/>
          </a:p>
          <a:p>
            <a:pPr marL="285750" indent="-285750">
              <a:buFont typeface="Arial" pitchFamily="34" charset="0"/>
              <a:buChar char="•"/>
            </a:pPr>
            <a:r>
              <a:rPr lang="en-IN" dirty="0" err="1" smtClean="0"/>
              <a:t>Html.Hidden</a:t>
            </a:r>
            <a:endParaRPr lang="en-IN" dirty="0" smtClean="0"/>
          </a:p>
          <a:p>
            <a:pPr marL="285750" indent="-285750">
              <a:buFont typeface="Arial" pitchFamily="34" charset="0"/>
              <a:buChar char="•"/>
            </a:pPr>
            <a:endParaRPr lang="en-IN" dirty="0"/>
          </a:p>
        </p:txBody>
      </p:sp>
      <p:pic>
        <p:nvPicPr>
          <p:cNvPr id="6" name="Picture 2" descr="C:\Users\HP\Desktop\suyat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331640" y="4715852"/>
            <a:ext cx="995401" cy="369332"/>
          </a:xfrm>
          <a:prstGeom prst="rect">
            <a:avLst/>
          </a:prstGeom>
          <a:noFill/>
        </p:spPr>
        <p:txBody>
          <a:bodyPr wrap="none" rtlCol="0">
            <a:spAutoFit/>
          </a:bodyPr>
          <a:lstStyle/>
          <a:p>
            <a:r>
              <a:rPr lang="en-IN" b="1" dirty="0" smtClean="0"/>
              <a:t>Example</a:t>
            </a:r>
            <a:endParaRPr lang="en-IN" b="1" dirty="0"/>
          </a:p>
        </p:txBody>
      </p:sp>
      <p:sp>
        <p:nvSpPr>
          <p:cNvPr id="9" name="Rectangle 8"/>
          <p:cNvSpPr/>
          <p:nvPr/>
        </p:nvSpPr>
        <p:spPr>
          <a:xfrm>
            <a:off x="1851757" y="5276426"/>
            <a:ext cx="3298403" cy="369332"/>
          </a:xfrm>
          <a:prstGeom prst="rect">
            <a:avLst/>
          </a:prstGeom>
        </p:spPr>
        <p:txBody>
          <a:bodyPr wrap="none">
            <a:spAutoFit/>
          </a:bodyPr>
          <a:lstStyle/>
          <a:p>
            <a:r>
              <a:rPr lang="en-IN" dirty="0">
                <a:solidFill>
                  <a:schemeClr val="tx2">
                    <a:lumMod val="60000"/>
                    <a:lumOff val="40000"/>
                  </a:schemeClr>
                </a:solidFill>
              </a:rPr>
              <a:t>@</a:t>
            </a:r>
            <a:r>
              <a:rPr lang="en-IN" dirty="0" err="1">
                <a:solidFill>
                  <a:schemeClr val="tx2">
                    <a:lumMod val="60000"/>
                    <a:lumOff val="40000"/>
                  </a:schemeClr>
                </a:solidFill>
              </a:rPr>
              <a:t>Html</a:t>
            </a:r>
            <a:r>
              <a:rPr lang="en-IN" dirty="0" err="1"/>
              <a:t>.Label</a:t>
            </a:r>
            <a:r>
              <a:rPr lang="en-IN" dirty="0"/>
              <a:t>("Enter your name")</a:t>
            </a:r>
            <a:endParaRPr lang="en-IN" dirty="0"/>
          </a:p>
        </p:txBody>
      </p:sp>
    </p:spTree>
    <p:extLst>
      <p:ext uri="{BB962C8B-B14F-4D97-AF65-F5344CB8AC3E}">
        <p14:creationId xmlns:p14="http://schemas.microsoft.com/office/powerpoint/2010/main" val="3637987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Suyati Technologies Pvt Lmtd 2017</a:t>
            </a:r>
            <a:endParaRPr lang="en-IN"/>
          </a:p>
        </p:txBody>
      </p:sp>
      <p:sp>
        <p:nvSpPr>
          <p:cNvPr id="5" name="Rectangle 4"/>
          <p:cNvSpPr/>
          <p:nvPr/>
        </p:nvSpPr>
        <p:spPr>
          <a:xfrm>
            <a:off x="1475656" y="980728"/>
            <a:ext cx="7416824" cy="2585323"/>
          </a:xfrm>
          <a:prstGeom prst="rect">
            <a:avLst/>
          </a:prstGeom>
        </p:spPr>
        <p:txBody>
          <a:bodyPr wrap="square">
            <a:spAutoFit/>
          </a:bodyPr>
          <a:lstStyle/>
          <a:p>
            <a:endParaRPr lang="en-IN" dirty="0"/>
          </a:p>
          <a:p>
            <a:pPr marL="285750" indent="-285750">
              <a:buFont typeface="Arial" pitchFamily="34" charset="0"/>
              <a:buChar char="•"/>
            </a:pPr>
            <a:r>
              <a:rPr lang="en-IN" dirty="0" err="1" smtClean="0"/>
              <a:t>Html.LabelFor</a:t>
            </a:r>
            <a:endParaRPr lang="en-IN" dirty="0" smtClean="0"/>
          </a:p>
          <a:p>
            <a:pPr marL="285750" indent="-285750">
              <a:buFont typeface="Arial" pitchFamily="34" charset="0"/>
              <a:buChar char="•"/>
            </a:pPr>
            <a:r>
              <a:rPr lang="en-IN" dirty="0" err="1" smtClean="0"/>
              <a:t>Html.TextBoxFor</a:t>
            </a:r>
            <a:endParaRPr lang="en-IN" dirty="0" smtClean="0"/>
          </a:p>
          <a:p>
            <a:pPr marL="285750" indent="-285750">
              <a:buFont typeface="Arial" pitchFamily="34" charset="0"/>
              <a:buChar char="•"/>
            </a:pPr>
            <a:r>
              <a:rPr lang="en-IN" dirty="0" err="1" smtClean="0"/>
              <a:t>Html.TextAreaFor</a:t>
            </a:r>
            <a:endParaRPr lang="en-IN" dirty="0" smtClean="0"/>
          </a:p>
          <a:p>
            <a:pPr marL="285750" indent="-285750">
              <a:buFont typeface="Arial" pitchFamily="34" charset="0"/>
              <a:buChar char="•"/>
            </a:pPr>
            <a:r>
              <a:rPr lang="en-IN" dirty="0" err="1" smtClean="0"/>
              <a:t>Html.DropDownListFor</a:t>
            </a:r>
            <a:endParaRPr lang="en-IN" dirty="0" smtClean="0"/>
          </a:p>
          <a:p>
            <a:pPr marL="285750" indent="-285750">
              <a:buFont typeface="Arial" pitchFamily="34" charset="0"/>
              <a:buChar char="•"/>
            </a:pPr>
            <a:r>
              <a:rPr lang="en-IN" dirty="0" err="1" smtClean="0"/>
              <a:t>Html.CheckBoxFor</a:t>
            </a:r>
            <a:endParaRPr lang="en-IN" dirty="0" smtClean="0"/>
          </a:p>
          <a:p>
            <a:pPr marL="285750" indent="-285750">
              <a:buFont typeface="Arial" pitchFamily="34" charset="0"/>
              <a:buChar char="•"/>
            </a:pPr>
            <a:r>
              <a:rPr lang="en-IN" dirty="0" err="1" smtClean="0"/>
              <a:t>Html.RadioButtonFor</a:t>
            </a:r>
            <a:endParaRPr lang="en-IN" dirty="0" smtClean="0"/>
          </a:p>
          <a:p>
            <a:pPr marL="285750" indent="-285750">
              <a:buFont typeface="Arial" pitchFamily="34" charset="0"/>
              <a:buChar char="•"/>
            </a:pPr>
            <a:r>
              <a:rPr lang="en-IN" dirty="0" err="1" smtClean="0"/>
              <a:t>Html.ListBoxFor</a:t>
            </a:r>
            <a:endParaRPr lang="en-IN" dirty="0" smtClean="0"/>
          </a:p>
          <a:p>
            <a:pPr marL="285750" indent="-285750">
              <a:buFont typeface="Arial" pitchFamily="34" charset="0"/>
              <a:buChar char="•"/>
            </a:pPr>
            <a:r>
              <a:rPr lang="en-IN" dirty="0" err="1" smtClean="0"/>
              <a:t>Html.HiddenFor</a:t>
            </a:r>
            <a:endParaRPr lang="en-IN" dirty="0"/>
          </a:p>
        </p:txBody>
      </p:sp>
      <p:pic>
        <p:nvPicPr>
          <p:cNvPr id="6" name="Picture 2" descr="C:\Users\HP\Desktop\suyat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5576" y="4437112"/>
            <a:ext cx="9649072" cy="307777"/>
          </a:xfrm>
          <a:prstGeom prst="rect">
            <a:avLst/>
          </a:prstGeom>
        </p:spPr>
        <p:txBody>
          <a:bodyPr wrap="square">
            <a:spAutoFit/>
          </a:bodyPr>
          <a:lstStyle/>
          <a:p>
            <a:r>
              <a:rPr lang="en-IN" sz="1400" dirty="0"/>
              <a:t> @</a:t>
            </a:r>
            <a:r>
              <a:rPr lang="en-IN" sz="1400" dirty="0" err="1">
                <a:solidFill>
                  <a:schemeClr val="tx2">
                    <a:lumMod val="60000"/>
                    <a:lumOff val="40000"/>
                  </a:schemeClr>
                </a:solidFill>
              </a:rPr>
              <a:t>Html</a:t>
            </a:r>
            <a:r>
              <a:rPr lang="en-IN" sz="1400" dirty="0" err="1"/>
              <a:t>.TextBoxFor</a:t>
            </a:r>
            <a:r>
              <a:rPr lang="en-IN" sz="1400" dirty="0"/>
              <a:t>(m =&gt; </a:t>
            </a:r>
            <a:r>
              <a:rPr lang="en-IN" sz="1400" dirty="0" err="1"/>
              <a:t>m.FirstName</a:t>
            </a:r>
            <a:r>
              <a:rPr lang="en-IN" sz="1400" dirty="0"/>
              <a:t>, new { @class = "form-control", @placeholder = "Enter First Name" })</a:t>
            </a:r>
            <a:endParaRPr lang="en-IN" sz="1400" dirty="0"/>
          </a:p>
        </p:txBody>
      </p:sp>
      <p:sp>
        <p:nvSpPr>
          <p:cNvPr id="8" name="TextBox 7"/>
          <p:cNvSpPr txBox="1"/>
          <p:nvPr/>
        </p:nvSpPr>
        <p:spPr>
          <a:xfrm>
            <a:off x="827584" y="3933056"/>
            <a:ext cx="1048300" cy="369332"/>
          </a:xfrm>
          <a:prstGeom prst="rect">
            <a:avLst/>
          </a:prstGeom>
          <a:noFill/>
        </p:spPr>
        <p:txBody>
          <a:bodyPr wrap="none" rtlCol="0">
            <a:spAutoFit/>
          </a:bodyPr>
          <a:lstStyle/>
          <a:p>
            <a:r>
              <a:rPr lang="en-IN" b="1" dirty="0" smtClean="0"/>
              <a:t>Example </a:t>
            </a:r>
            <a:endParaRPr lang="en-IN" b="1" dirty="0"/>
          </a:p>
        </p:txBody>
      </p:sp>
      <p:sp>
        <p:nvSpPr>
          <p:cNvPr id="9" name="Rectangle 8"/>
          <p:cNvSpPr/>
          <p:nvPr/>
        </p:nvSpPr>
        <p:spPr>
          <a:xfrm>
            <a:off x="399581" y="400908"/>
            <a:ext cx="7709640" cy="646331"/>
          </a:xfrm>
          <a:prstGeom prst="rect">
            <a:avLst/>
          </a:prstGeom>
        </p:spPr>
        <p:txBody>
          <a:bodyPr wrap="square">
            <a:spAutoFit/>
          </a:bodyPr>
          <a:lstStyle/>
          <a:p>
            <a:r>
              <a:rPr lang="en-IN" b="1" dirty="0"/>
              <a:t>Below are Strongly Type Html Helper methods, this will allow us to check compile time errors. We get Model's Property intelligence at Runtime.</a:t>
            </a:r>
          </a:p>
        </p:txBody>
      </p:sp>
    </p:spTree>
    <p:extLst>
      <p:ext uri="{BB962C8B-B14F-4D97-AF65-F5344CB8AC3E}">
        <p14:creationId xmlns:p14="http://schemas.microsoft.com/office/powerpoint/2010/main" val="998566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2060848"/>
            <a:ext cx="8229600" cy="4525963"/>
          </a:xfrm>
        </p:spPr>
        <p:txBody>
          <a:bodyPr/>
          <a:lstStyle/>
          <a:p>
            <a:r>
              <a:rPr lang="en-IN" dirty="0" smtClean="0"/>
              <a:t>Layout/</a:t>
            </a:r>
            <a:r>
              <a:rPr lang="en-IN" dirty="0" err="1" smtClean="0"/>
              <a:t>ViewStart</a:t>
            </a:r>
            <a:endParaRPr lang="en-IN" dirty="0" smtClean="0"/>
          </a:p>
          <a:p>
            <a:r>
              <a:rPr lang="en-IN" dirty="0" smtClean="0"/>
              <a:t>Area</a:t>
            </a:r>
          </a:p>
          <a:p>
            <a:r>
              <a:rPr lang="en-IN" dirty="0" smtClean="0"/>
              <a:t>Passing </a:t>
            </a:r>
            <a:r>
              <a:rPr lang="en-IN" dirty="0"/>
              <a:t>Data </a:t>
            </a:r>
            <a:r>
              <a:rPr lang="en-IN" dirty="0" smtClean="0"/>
              <a:t>between controls/View</a:t>
            </a:r>
          </a:p>
          <a:p>
            <a:r>
              <a:rPr lang="en-IN" dirty="0" smtClean="0"/>
              <a:t>Html </a:t>
            </a:r>
            <a:r>
              <a:rPr lang="en-IN" dirty="0" smtClean="0"/>
              <a:t>Helper</a:t>
            </a:r>
            <a:endParaRPr lang="en-IN" dirty="0" smtClean="0"/>
          </a:p>
        </p:txBody>
      </p:sp>
      <p:sp>
        <p:nvSpPr>
          <p:cNvPr id="4" name="Rectangle 3"/>
          <p:cNvSpPr/>
          <p:nvPr/>
        </p:nvSpPr>
        <p:spPr>
          <a:xfrm>
            <a:off x="755576" y="1052736"/>
            <a:ext cx="5256584" cy="707886"/>
          </a:xfrm>
          <a:prstGeom prst="rect">
            <a:avLst/>
          </a:prstGeom>
        </p:spPr>
        <p:txBody>
          <a:bodyPr wrap="square">
            <a:spAutoFit/>
          </a:bodyPr>
          <a:lstStyle/>
          <a:p>
            <a:r>
              <a:rPr lang="en-IN" sz="4000" b="1" dirty="0" smtClean="0"/>
              <a:t>Topics</a:t>
            </a:r>
            <a:endParaRPr lang="en-IN" sz="4000" dirty="0"/>
          </a:p>
        </p:txBody>
      </p:sp>
      <p:sp>
        <p:nvSpPr>
          <p:cNvPr id="5" name="Footer Placeholder 4"/>
          <p:cNvSpPr>
            <a:spLocks noGrp="1"/>
          </p:cNvSpPr>
          <p:nvPr>
            <p:ph type="ftr" sz="quarter" idx="11"/>
          </p:nvPr>
        </p:nvSpPr>
        <p:spPr/>
        <p:txBody>
          <a:bodyPr/>
          <a:lstStyle/>
          <a:p>
            <a:r>
              <a:rPr lang="fr-FR" smtClean="0"/>
              <a:t>Suyati Technologies Pvt Lmtd 2017</a:t>
            </a:r>
            <a:endParaRPr lang="en-IN"/>
          </a:p>
        </p:txBody>
      </p:sp>
      <p:pic>
        <p:nvPicPr>
          <p:cNvPr id="6" name="Picture 2" descr="C:\Users\HP\Desktop\suyat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568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0"/>
            <a:ext cx="8496944" cy="3323987"/>
          </a:xfrm>
          <a:prstGeom prst="rect">
            <a:avLst/>
          </a:prstGeom>
        </p:spPr>
        <p:txBody>
          <a:bodyPr wrap="square">
            <a:spAutoFit/>
          </a:bodyPr>
          <a:lstStyle/>
          <a:p>
            <a:endParaRPr lang="en-IN" sz="2400" b="1" dirty="0" smtClean="0"/>
          </a:p>
          <a:p>
            <a:r>
              <a:rPr lang="en-IN" sz="2400" b="1" dirty="0" smtClean="0"/>
              <a:t>Layout View:</a:t>
            </a:r>
          </a:p>
          <a:p>
            <a:endParaRPr lang="en-IN" b="1" dirty="0" smtClean="0"/>
          </a:p>
          <a:p>
            <a:r>
              <a:rPr lang="en-IN" b="1" dirty="0" smtClean="0"/>
              <a:t>What is Layout view?</a:t>
            </a:r>
          </a:p>
          <a:p>
            <a:r>
              <a:rPr lang="en-IN" dirty="0" smtClean="0"/>
              <a:t>An application may contain common parts in the UI which remains the same throughout the application such as the logo, header, left navigation bar, right bar or footer section. ASP.NET MVC introduced a Layout view which contains these common UI parts, so that we don't have to write the same code in every page. The layout view is same as the master page of the ASP.NET web form application. </a:t>
            </a:r>
          </a:p>
          <a:p>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666398"/>
            <a:ext cx="4538861" cy="364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fr-FR" smtClean="0"/>
              <a:t>Suyati Technologies Pvt Lmtd 2017</a:t>
            </a:r>
            <a:endParaRPr lang="en-IN"/>
          </a:p>
        </p:txBody>
      </p:sp>
      <p:pic>
        <p:nvPicPr>
          <p:cNvPr id="5" name="Picture 2" descr="C:\Users\HP\Desktop\suyat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805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267" y="706517"/>
            <a:ext cx="8593213" cy="3139321"/>
          </a:xfrm>
          <a:prstGeom prst="rect">
            <a:avLst/>
          </a:prstGeom>
        </p:spPr>
        <p:txBody>
          <a:bodyPr wrap="square">
            <a:spAutoFit/>
          </a:bodyPr>
          <a:lstStyle/>
          <a:p>
            <a:r>
              <a:rPr lang="en-IN" sz="2400" b="1" dirty="0" err="1" smtClean="0"/>
              <a:t>Viewstart</a:t>
            </a:r>
            <a:r>
              <a:rPr lang="en-IN" sz="2400" b="1" dirty="0" smtClean="0"/>
              <a:t> Page in ASP.NET MVC</a:t>
            </a:r>
          </a:p>
          <a:p>
            <a:endParaRPr lang="en-IN" sz="2400" b="1" dirty="0"/>
          </a:p>
          <a:p>
            <a:endParaRPr lang="en-IN" sz="2400" b="1" dirty="0" smtClean="0"/>
          </a:p>
          <a:p>
            <a:endParaRPr lang="en-IN" dirty="0" smtClean="0"/>
          </a:p>
          <a:p>
            <a:pPr marL="285750" indent="-285750">
              <a:buFont typeface="Arial" pitchFamily="34" charset="0"/>
              <a:buChar char="•"/>
            </a:pPr>
            <a:r>
              <a:rPr lang="en-IN" dirty="0" smtClean="0"/>
              <a:t>The _</a:t>
            </a:r>
            <a:r>
              <a:rPr lang="en-IN" dirty="0" err="1" smtClean="0"/>
              <a:t>ViewStart.cshtml</a:t>
            </a:r>
            <a:r>
              <a:rPr lang="en-IN" dirty="0" smtClean="0"/>
              <a:t> page is a special view page containing the statement declaration to include the Layout page.</a:t>
            </a:r>
            <a:endParaRPr lang="en-IN" dirty="0"/>
          </a:p>
          <a:p>
            <a:pPr marL="285750" indent="-285750">
              <a:buFont typeface="Arial" pitchFamily="34" charset="0"/>
              <a:buChar char="•"/>
            </a:pPr>
            <a:r>
              <a:rPr lang="en-IN" dirty="0" smtClean="0"/>
              <a:t>Instead of declaring the Layout page in every view page, we can use the _</a:t>
            </a:r>
            <a:r>
              <a:rPr lang="en-IN" dirty="0" err="1" smtClean="0"/>
              <a:t>ViewStart</a:t>
            </a:r>
            <a:r>
              <a:rPr lang="en-IN" dirty="0" smtClean="0"/>
              <a:t> page.</a:t>
            </a:r>
            <a:endParaRPr lang="en-IN" dirty="0"/>
          </a:p>
          <a:p>
            <a:pPr marL="285750" indent="-285750">
              <a:buFont typeface="Arial" pitchFamily="34" charset="0"/>
              <a:buChar char="•"/>
            </a:pPr>
            <a:r>
              <a:rPr lang="en-IN" dirty="0" smtClean="0"/>
              <a:t>When a View Page Start is running, the “</a:t>
            </a:r>
            <a:r>
              <a:rPr lang="en-IN" i="1" dirty="0" smtClean="0"/>
              <a:t>_</a:t>
            </a:r>
            <a:r>
              <a:rPr lang="en-IN" i="1" dirty="0" err="1" smtClean="0"/>
              <a:t>ViewStart.cshtml</a:t>
            </a:r>
            <a:r>
              <a:rPr lang="en-IN" dirty="0" smtClean="0"/>
              <a:t>” page will assign the Layout page for it.</a:t>
            </a:r>
            <a:endParaRPr lang="en-IN" dirty="0"/>
          </a:p>
        </p:txBody>
      </p:sp>
      <p:sp>
        <p:nvSpPr>
          <p:cNvPr id="2" name="Footer Placeholder 1"/>
          <p:cNvSpPr>
            <a:spLocks noGrp="1"/>
          </p:cNvSpPr>
          <p:nvPr>
            <p:ph type="ftr" sz="quarter" idx="11"/>
          </p:nvPr>
        </p:nvSpPr>
        <p:spPr/>
        <p:txBody>
          <a:bodyPr/>
          <a:lstStyle/>
          <a:p>
            <a:r>
              <a:rPr lang="fr-FR" smtClean="0"/>
              <a:t>Suyati Technologies Pvt Lmtd 2017</a:t>
            </a:r>
            <a:endParaRPr lang="en-IN"/>
          </a:p>
        </p:txBody>
      </p:sp>
      <p:pic>
        <p:nvPicPr>
          <p:cNvPr id="5" name="Picture 2" descr="C:\Users\HP\Desktop\suyat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532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
            <a:ext cx="8229600" cy="3573016"/>
          </a:xfrm>
        </p:spPr>
        <p:txBody>
          <a:bodyPr/>
          <a:lstStyle/>
          <a:p>
            <a:pPr marL="0" indent="0">
              <a:buNone/>
            </a:pPr>
            <a:endParaRPr lang="en-IN" dirty="0" smtClean="0"/>
          </a:p>
          <a:p>
            <a:pPr marL="0" indent="0">
              <a:buNone/>
            </a:pPr>
            <a:r>
              <a:rPr lang="en-IN" dirty="0" smtClean="0"/>
              <a:t>Area in MVC</a:t>
            </a:r>
            <a:endParaRPr lang="en-IN" dirty="0"/>
          </a:p>
        </p:txBody>
      </p:sp>
      <p:sp>
        <p:nvSpPr>
          <p:cNvPr id="4" name="Rectangle 3"/>
          <p:cNvSpPr/>
          <p:nvPr/>
        </p:nvSpPr>
        <p:spPr>
          <a:xfrm>
            <a:off x="776505" y="1111677"/>
            <a:ext cx="6912768" cy="1754326"/>
          </a:xfrm>
          <a:prstGeom prst="rect">
            <a:avLst/>
          </a:prstGeom>
        </p:spPr>
        <p:txBody>
          <a:bodyPr wrap="square">
            <a:spAutoFit/>
          </a:bodyPr>
          <a:lstStyle/>
          <a:p>
            <a:pPr marL="285750" indent="-285750">
              <a:buFont typeface="Arial" pitchFamily="34" charset="0"/>
              <a:buChar char="•"/>
            </a:pPr>
            <a:r>
              <a:rPr lang="en-IN" dirty="0" smtClean="0"/>
              <a:t>Areas are logical grouping of Controller, Models and Views and other related folders for a module in MVC applications.</a:t>
            </a:r>
          </a:p>
          <a:p>
            <a:endParaRPr lang="en-IN" dirty="0"/>
          </a:p>
          <a:p>
            <a:pPr marL="285750" indent="-285750">
              <a:buFont typeface="Arial" pitchFamily="34" charset="0"/>
              <a:buChar char="•"/>
            </a:pPr>
            <a:r>
              <a:rPr lang="en-IN" dirty="0" smtClean="0"/>
              <a:t>Using areas, we can write more maintainable code for an application cleanly separated according to the modules.</a:t>
            </a:r>
          </a:p>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564904"/>
            <a:ext cx="2808312" cy="375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fr-FR" smtClean="0"/>
              <a:t>Suyati Technologies Pvt Lmtd 2017</a:t>
            </a:r>
            <a:endParaRPr lang="en-IN"/>
          </a:p>
        </p:txBody>
      </p:sp>
      <p:pic>
        <p:nvPicPr>
          <p:cNvPr id="6" name="Picture 2" descr="C:\Users\HP\Desktop\suyat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9273" y="5633864"/>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631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9552" y="1052736"/>
            <a:ext cx="8229600" cy="4525963"/>
          </a:xfrm>
          <a:prstGeom prst="rect">
            <a:avLst/>
          </a:prstGeom>
        </p:spPr>
        <p:txBody>
          <a:bodyPr wrap="none">
            <a:spAutoFit/>
          </a:bodyPr>
          <a:lstStyle/>
          <a:p>
            <a:r>
              <a:rPr lang="en-IN" b="1" dirty="0" smtClean="0"/>
              <a:t>Registering Area Routes</a:t>
            </a:r>
            <a:endParaRPr lang="en-IN" b="1" dirty="0"/>
          </a:p>
        </p:txBody>
      </p:sp>
      <p:sp>
        <p:nvSpPr>
          <p:cNvPr id="5" name="Rectangle 4"/>
          <p:cNvSpPr/>
          <p:nvPr/>
        </p:nvSpPr>
        <p:spPr>
          <a:xfrm>
            <a:off x="1115616" y="2132856"/>
            <a:ext cx="6768752" cy="923330"/>
          </a:xfrm>
          <a:prstGeom prst="rect">
            <a:avLst/>
          </a:prstGeom>
        </p:spPr>
        <p:txBody>
          <a:bodyPr wrap="square">
            <a:spAutoFit/>
          </a:bodyPr>
          <a:lstStyle/>
          <a:p>
            <a:r>
              <a:rPr lang="en-IN" dirty="0" smtClean="0"/>
              <a:t>When you add an area to a project, a route for the area is defined in an Area Registration file. The route sends requests to the area based on the request URL.</a:t>
            </a:r>
            <a:endParaRPr lang="en-IN" dirty="0"/>
          </a:p>
        </p:txBody>
      </p:sp>
      <p:sp>
        <p:nvSpPr>
          <p:cNvPr id="6" name="Rectangle 1"/>
          <p:cNvSpPr>
            <a:spLocks noChangeArrowheads="1"/>
          </p:cNvSpPr>
          <p:nvPr/>
        </p:nvSpPr>
        <p:spPr bwMode="auto">
          <a:xfrm>
            <a:off x="1331640" y="3284984"/>
            <a:ext cx="69847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Insert the following code into the Application Start method: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Arial Unicode MS" pitchFamily="34" charset="-128"/>
                <a:cs typeface="Arial" pitchFamily="34" charset="0"/>
              </a:rPr>
              <a:t>AreaRegistration.RegisterAllAreas</a:t>
            </a:r>
            <a:r>
              <a:rPr kumimoji="0" lang="en-US"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fr-FR" smtClean="0"/>
              <a:t>Suyati Technologies Pvt Lmtd 2017</a:t>
            </a:r>
            <a:endParaRPr lang="en-IN"/>
          </a:p>
        </p:txBody>
      </p:sp>
      <p:pic>
        <p:nvPicPr>
          <p:cNvPr id="7" name="Picture 2" descr="C:\Users\HP\Desktop\suyat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359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0" y="1196751"/>
            <a:ext cx="8136904" cy="2585323"/>
          </a:xfrm>
          <a:prstGeom prst="rect">
            <a:avLst/>
          </a:prstGeom>
        </p:spPr>
        <p:txBody>
          <a:bodyPr wrap="square">
            <a:spAutoFit/>
          </a:bodyPr>
          <a:lstStyle/>
          <a:p>
            <a:pPr marL="285750" indent="-285750">
              <a:buFont typeface="Arial" pitchFamily="34" charset="0"/>
              <a:buChar char="•"/>
            </a:pPr>
            <a:r>
              <a:rPr lang="en-IN" dirty="0" smtClean="0"/>
              <a:t>The nature of functionality of modules may be different (there would be less scope of shared code) and you may need to categorize CSS, scripts, models and other related functionalities for modules too.</a:t>
            </a:r>
            <a:endParaRPr lang="en-IN" dirty="0"/>
          </a:p>
          <a:p>
            <a:pPr marL="285750" indent="-285750">
              <a:buFont typeface="Arial" pitchFamily="34" charset="0"/>
              <a:buChar char="•"/>
            </a:pPr>
            <a:r>
              <a:rPr lang="en-IN" dirty="0" smtClean="0"/>
              <a:t>There may be name conflict for controller if modules need to have the controllers with same name</a:t>
            </a:r>
            <a:endParaRPr lang="en-IN" dirty="0"/>
          </a:p>
          <a:p>
            <a:pPr marL="285750" indent="-285750">
              <a:buFont typeface="Arial" pitchFamily="34" charset="0"/>
              <a:buChar char="•"/>
            </a:pPr>
            <a:r>
              <a:rPr lang="en-IN" dirty="0" smtClean="0"/>
              <a:t>The code of specific module will be more scattered</a:t>
            </a:r>
          </a:p>
          <a:p>
            <a:endParaRPr lang="en-IN" dirty="0" smtClean="0"/>
          </a:p>
          <a:p>
            <a:endParaRPr lang="en-IN" dirty="0" smtClean="0"/>
          </a:p>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072" y="2996952"/>
            <a:ext cx="4035587" cy="332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95536" y="548680"/>
            <a:ext cx="4735527" cy="523220"/>
          </a:xfrm>
          <a:prstGeom prst="rect">
            <a:avLst/>
          </a:prstGeom>
        </p:spPr>
        <p:txBody>
          <a:bodyPr wrap="none">
            <a:spAutoFit/>
          </a:bodyPr>
          <a:lstStyle/>
          <a:p>
            <a:r>
              <a:rPr lang="en-IN" sz="2800" b="1" dirty="0" smtClean="0"/>
              <a:t>Debate on Alternate Approach</a:t>
            </a:r>
            <a:endParaRPr lang="en-IN" sz="2800" b="1" dirty="0"/>
          </a:p>
        </p:txBody>
      </p:sp>
      <p:sp>
        <p:nvSpPr>
          <p:cNvPr id="2" name="Footer Placeholder 1"/>
          <p:cNvSpPr>
            <a:spLocks noGrp="1"/>
          </p:cNvSpPr>
          <p:nvPr>
            <p:ph type="ftr" sz="quarter" idx="11"/>
          </p:nvPr>
        </p:nvSpPr>
        <p:spPr/>
        <p:txBody>
          <a:bodyPr/>
          <a:lstStyle/>
          <a:p>
            <a:r>
              <a:rPr lang="fr-FR" smtClean="0"/>
              <a:t>Suyati Technologies Pvt Lmtd 2017</a:t>
            </a:r>
            <a:endParaRPr lang="en-IN"/>
          </a:p>
        </p:txBody>
      </p:sp>
      <p:pic>
        <p:nvPicPr>
          <p:cNvPr id="9" name="Picture 2" descr="C:\Users\HP\Desktop\suyat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519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285" y="947727"/>
            <a:ext cx="8229600" cy="4525963"/>
          </a:xfrm>
        </p:spPr>
        <p:txBody>
          <a:bodyPr/>
          <a:lstStyle/>
          <a:p>
            <a:pPr marL="0" indent="0">
              <a:buNone/>
            </a:pPr>
            <a:r>
              <a:rPr lang="en-IN" b="1" smtClean="0"/>
              <a:t>Passing </a:t>
            </a:r>
            <a:r>
              <a:rPr lang="en-IN" b="1"/>
              <a:t>Data</a:t>
            </a:r>
            <a:r>
              <a:rPr lang="en-IN" b="1" smtClean="0"/>
              <a:t> </a:t>
            </a:r>
            <a:r>
              <a:rPr lang="en-IN" b="1" dirty="0" smtClean="0"/>
              <a:t>in MVC</a:t>
            </a:r>
          </a:p>
          <a:p>
            <a:r>
              <a:rPr lang="en-IN" sz="2400" dirty="0" err="1" smtClean="0"/>
              <a:t>Viewbag</a:t>
            </a:r>
            <a:endParaRPr lang="en-IN" sz="2400" dirty="0" smtClean="0"/>
          </a:p>
          <a:p>
            <a:r>
              <a:rPr lang="en-IN" sz="2400" dirty="0" err="1" smtClean="0"/>
              <a:t>ViewData</a:t>
            </a:r>
            <a:endParaRPr lang="en-IN" sz="2400" dirty="0" smtClean="0"/>
          </a:p>
          <a:p>
            <a:r>
              <a:rPr lang="en-IN" sz="2400" dirty="0" err="1" smtClean="0"/>
              <a:t>TempData</a:t>
            </a:r>
            <a:endParaRPr lang="en-IN" sz="2400" dirty="0"/>
          </a:p>
        </p:txBody>
      </p:sp>
      <p:sp>
        <p:nvSpPr>
          <p:cNvPr id="4" name="Footer Placeholder 3"/>
          <p:cNvSpPr>
            <a:spLocks noGrp="1"/>
          </p:cNvSpPr>
          <p:nvPr>
            <p:ph type="ftr" sz="quarter" idx="11"/>
          </p:nvPr>
        </p:nvSpPr>
        <p:spPr/>
        <p:txBody>
          <a:bodyPr/>
          <a:lstStyle/>
          <a:p>
            <a:r>
              <a:rPr lang="fr-FR" smtClean="0"/>
              <a:t>Suyati Technologies Pvt Lmtd 2017</a:t>
            </a:r>
            <a:endParaRPr lang="en-IN"/>
          </a:p>
        </p:txBody>
      </p:sp>
      <p:pic>
        <p:nvPicPr>
          <p:cNvPr id="5" name="Picture 2" descr="C:\Users\HP\Desktop\suyat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010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52736"/>
            <a:ext cx="7088173" cy="3897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fr-FR" smtClean="0"/>
              <a:t>Suyati Technologies Pvt Lmtd 2017</a:t>
            </a:r>
            <a:endParaRPr lang="en-IN"/>
          </a:p>
        </p:txBody>
      </p:sp>
      <p:pic>
        <p:nvPicPr>
          <p:cNvPr id="4" name="Picture 2" descr="C:\Users\HP\Desktop\suyat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5643388"/>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12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518</Words>
  <Application>Microsoft Office PowerPoint</Application>
  <PresentationFormat>On-screen Show (4:3)</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nidhin varghese</dc:creator>
  <cp:lastModifiedBy>nidhin varghese</cp:lastModifiedBy>
  <cp:revision>18</cp:revision>
  <dcterms:created xsi:type="dcterms:W3CDTF">2017-07-11T16:30:56Z</dcterms:created>
  <dcterms:modified xsi:type="dcterms:W3CDTF">2017-07-12T01:52:21Z</dcterms:modified>
</cp:coreProperties>
</file>