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9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29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0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9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86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3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7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4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9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2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BCA8-F3A4-4CAF-827E-FD6C2803CC64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686-DAE0-40F1-9C7A-B148B5076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2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092" y="1122363"/>
            <a:ext cx="11882907" cy="1285986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Linq</a:t>
            </a:r>
            <a:r>
              <a:rPr lang="en-IN" dirty="0" smtClean="0"/>
              <a:t> – language integrated query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000777"/>
            <a:ext cx="9001462" cy="284945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easy data access from in-memory objects, databases, XML documents and many </a:t>
            </a:r>
            <a:r>
              <a:rPr lang="en-IN" dirty="0" smtClean="0">
                <a:effectLst/>
              </a:rPr>
              <a:t>more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providing a single querying interface for different types of data sources.</a:t>
            </a:r>
            <a:endParaRPr lang="en-IN" dirty="0" smtClean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44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– sorting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OrderBy</a:t>
            </a:r>
            <a:r>
              <a:rPr lang="en-IN" dirty="0" smtClean="0"/>
              <a:t> - The </a:t>
            </a:r>
            <a:r>
              <a:rPr lang="en-IN" dirty="0"/>
              <a:t>operator sort values in an ascending order	</a:t>
            </a:r>
            <a:endParaRPr lang="en-IN" dirty="0" smtClean="0"/>
          </a:p>
          <a:p>
            <a:r>
              <a:rPr lang="en-IN" dirty="0" err="1" smtClean="0"/>
              <a:t>OrderByDescending</a:t>
            </a:r>
            <a:r>
              <a:rPr lang="en-IN" dirty="0" smtClean="0"/>
              <a:t> - The </a:t>
            </a:r>
            <a:r>
              <a:rPr lang="en-IN" dirty="0"/>
              <a:t>operator sort values in a descending </a:t>
            </a:r>
            <a:r>
              <a:rPr lang="en-IN" dirty="0" smtClean="0"/>
              <a:t>order</a:t>
            </a:r>
          </a:p>
          <a:p>
            <a:r>
              <a:rPr lang="en-IN" dirty="0" err="1" smtClean="0"/>
              <a:t>ThenBy</a:t>
            </a:r>
            <a:r>
              <a:rPr lang="en-IN" dirty="0" smtClean="0"/>
              <a:t> - Executes </a:t>
            </a:r>
            <a:r>
              <a:rPr lang="en-IN" dirty="0"/>
              <a:t>a secondary sorting in an ascending </a:t>
            </a:r>
            <a:r>
              <a:rPr lang="en-IN" dirty="0" smtClean="0"/>
              <a:t>order</a:t>
            </a:r>
            <a:endParaRPr lang="en-IN" dirty="0"/>
          </a:p>
          <a:p>
            <a:r>
              <a:rPr lang="en-IN" dirty="0" err="1" smtClean="0"/>
              <a:t>ThenByDescending</a:t>
            </a:r>
            <a:r>
              <a:rPr lang="en-IN" dirty="0" smtClean="0"/>
              <a:t> - Executes </a:t>
            </a:r>
            <a:r>
              <a:rPr lang="en-IN" dirty="0"/>
              <a:t>a secondary sorting in a descending </a:t>
            </a:r>
            <a:r>
              <a:rPr lang="en-IN" dirty="0" smtClean="0"/>
              <a:t>order</a:t>
            </a:r>
          </a:p>
          <a:p>
            <a:r>
              <a:rPr lang="en-IN" dirty="0" smtClean="0"/>
              <a:t>Reverse - Performs </a:t>
            </a:r>
            <a:r>
              <a:rPr lang="en-IN" dirty="0"/>
              <a:t>a reversal of the order of the elements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258638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LINQ – GROUPING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GroupBy</a:t>
            </a:r>
            <a:r>
              <a:rPr lang="en-IN" dirty="0" smtClean="0"/>
              <a:t> - Organize </a:t>
            </a:r>
            <a:r>
              <a:rPr lang="en-IN" dirty="0"/>
              <a:t>a sequence of items in groups and return them as </a:t>
            </a:r>
            <a:r>
              <a:rPr lang="en-IN" dirty="0" smtClean="0"/>
              <a:t>an </a:t>
            </a:r>
            <a:r>
              <a:rPr lang="en-IN" dirty="0" err="1" smtClean="0"/>
              <a:t>IEnumerable</a:t>
            </a:r>
            <a:r>
              <a:rPr lang="en-IN" dirty="0" smtClean="0"/>
              <a:t> </a:t>
            </a:r>
            <a:r>
              <a:rPr lang="en-IN" dirty="0"/>
              <a:t>collection of type </a:t>
            </a:r>
            <a:r>
              <a:rPr lang="en-IN" dirty="0" err="1"/>
              <a:t>IGrouping</a:t>
            </a:r>
            <a:r>
              <a:rPr lang="en-IN" dirty="0"/>
              <a:t>&lt;key, element</a:t>
            </a:r>
            <a:r>
              <a:rPr lang="en-IN" dirty="0" smtClean="0"/>
              <a:t>&gt; </a:t>
            </a:r>
            <a:endParaRPr lang="en-IN" dirty="0"/>
          </a:p>
          <a:p>
            <a:r>
              <a:rPr lang="en-IN" dirty="0" err="1" smtClean="0"/>
              <a:t>ToLookup</a:t>
            </a:r>
            <a:r>
              <a:rPr lang="en-IN" dirty="0" smtClean="0"/>
              <a:t> - Execute </a:t>
            </a:r>
            <a:r>
              <a:rPr lang="en-IN" dirty="0"/>
              <a:t>a grouping operation in which a sequence of key pairs are returned</a:t>
            </a:r>
          </a:p>
        </p:txBody>
      </p:sp>
    </p:spTree>
    <p:extLst>
      <p:ext uri="{BB962C8B-B14F-4D97-AF65-F5344CB8AC3E}">
        <p14:creationId xmlns:p14="http://schemas.microsoft.com/office/powerpoint/2010/main" val="357331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- conversions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 smtClean="0"/>
              <a:t>AsEnumerable</a:t>
            </a:r>
            <a:r>
              <a:rPr lang="en-IN" dirty="0" smtClean="0"/>
              <a:t> - Returns </a:t>
            </a:r>
            <a:r>
              <a:rPr lang="en-IN" dirty="0"/>
              <a:t>the input typed as </a:t>
            </a:r>
            <a:r>
              <a:rPr lang="en-IN" dirty="0" err="1"/>
              <a:t>IEnumerable</a:t>
            </a:r>
            <a:r>
              <a:rPr lang="en-IN" dirty="0"/>
              <a:t>&lt;T&gt;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AsQueryable</a:t>
            </a:r>
            <a:r>
              <a:rPr lang="en-IN" dirty="0"/>
              <a:t> </a:t>
            </a:r>
            <a:r>
              <a:rPr lang="en-IN" dirty="0" smtClean="0"/>
              <a:t>- A </a:t>
            </a:r>
            <a:r>
              <a:rPr lang="en-IN" dirty="0"/>
              <a:t>(generic) </a:t>
            </a:r>
            <a:r>
              <a:rPr lang="en-IN" dirty="0" err="1"/>
              <a:t>IEnumerable</a:t>
            </a:r>
            <a:r>
              <a:rPr lang="en-IN" dirty="0"/>
              <a:t> is converted to a (generic) </a:t>
            </a:r>
            <a:r>
              <a:rPr lang="en-IN" dirty="0" err="1" smtClean="0"/>
              <a:t>Iqueryable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Cast - Performs </a:t>
            </a:r>
            <a:r>
              <a:rPr lang="en-IN" dirty="0"/>
              <a:t>casting of elements of a collection to a specified type	Use an explicitly typed range variable. 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/>
              <a:t>OfType</a:t>
            </a:r>
            <a:r>
              <a:rPr lang="en-IN" dirty="0"/>
              <a:t>	</a:t>
            </a:r>
            <a:r>
              <a:rPr lang="en-IN" dirty="0" smtClean="0"/>
              <a:t>- Filters </a:t>
            </a:r>
            <a:r>
              <a:rPr lang="en-IN" dirty="0"/>
              <a:t>values on basis of their , depending on their capability to be cast to a particular </a:t>
            </a:r>
            <a:r>
              <a:rPr lang="en-IN" dirty="0" smtClean="0"/>
              <a:t>type </a:t>
            </a:r>
            <a:endParaRPr lang="en-IN" dirty="0"/>
          </a:p>
          <a:p>
            <a:r>
              <a:rPr lang="en-IN" dirty="0" err="1"/>
              <a:t>ToArray</a:t>
            </a:r>
            <a:r>
              <a:rPr lang="en-IN" dirty="0"/>
              <a:t>	</a:t>
            </a:r>
            <a:r>
              <a:rPr lang="en-IN" dirty="0" smtClean="0"/>
              <a:t> - Forces </a:t>
            </a:r>
            <a:r>
              <a:rPr lang="en-IN" dirty="0"/>
              <a:t>query execution and does conversion of a collection to an array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ToDictionary</a:t>
            </a:r>
            <a:r>
              <a:rPr lang="en-IN" dirty="0" smtClean="0"/>
              <a:t> - On </a:t>
            </a:r>
            <a:r>
              <a:rPr lang="en-IN" dirty="0"/>
              <a:t>basis of a key selector function set elements into a Dictionary&lt;</a:t>
            </a:r>
            <a:r>
              <a:rPr lang="en-IN" dirty="0" err="1"/>
              <a:t>TKey</a:t>
            </a:r>
            <a:r>
              <a:rPr lang="en-IN" dirty="0"/>
              <a:t>, TValue&gt; and forces execution of a LINQ </a:t>
            </a:r>
            <a:r>
              <a:rPr lang="en-IN" dirty="0" smtClean="0"/>
              <a:t>query </a:t>
            </a:r>
            <a:endParaRPr lang="en-IN" dirty="0"/>
          </a:p>
          <a:p>
            <a:r>
              <a:rPr lang="en-IN" dirty="0" err="1" smtClean="0"/>
              <a:t>ToList</a:t>
            </a:r>
            <a:r>
              <a:rPr lang="en-IN" dirty="0" smtClean="0"/>
              <a:t> - Forces </a:t>
            </a:r>
            <a:r>
              <a:rPr lang="en-IN" dirty="0"/>
              <a:t>execution of a query by converting a collection to a List&lt;T&gt;	Not Applicable	Not Applicable</a:t>
            </a:r>
          </a:p>
          <a:p>
            <a:r>
              <a:rPr lang="en-IN" dirty="0" err="1" smtClean="0"/>
              <a:t>ToLookup</a:t>
            </a:r>
            <a:r>
              <a:rPr lang="en-IN" dirty="0" smtClean="0"/>
              <a:t> - Forces </a:t>
            </a:r>
            <a:r>
              <a:rPr lang="en-IN" dirty="0"/>
              <a:t>execution of a query and put elements into a Lookup&lt;</a:t>
            </a:r>
            <a:r>
              <a:rPr lang="en-IN" dirty="0" err="1"/>
              <a:t>TKey</a:t>
            </a:r>
            <a:r>
              <a:rPr lang="en-IN" dirty="0"/>
              <a:t>, </a:t>
            </a:r>
            <a:r>
              <a:rPr lang="en-IN" dirty="0" err="1"/>
              <a:t>TElement</a:t>
            </a:r>
            <a:r>
              <a:rPr lang="en-IN" dirty="0"/>
              <a:t>&gt; on basis of a key selector function	Not Applicable	</a:t>
            </a:r>
          </a:p>
        </p:txBody>
      </p:sp>
    </p:spTree>
    <p:extLst>
      <p:ext uri="{BB962C8B-B14F-4D97-AF65-F5344CB8AC3E}">
        <p14:creationId xmlns:p14="http://schemas.microsoft.com/office/powerpoint/2010/main" val="163755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- concatenation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Concat</a:t>
            </a:r>
            <a:r>
              <a:rPr lang="en-IN" dirty="0" smtClean="0"/>
              <a:t> - Two </a:t>
            </a:r>
            <a:r>
              <a:rPr lang="en-IN" dirty="0"/>
              <a:t>sequences are concatenated for the formation of a single one sequence.</a:t>
            </a:r>
          </a:p>
        </p:txBody>
      </p:sp>
    </p:spTree>
    <p:extLst>
      <p:ext uri="{BB962C8B-B14F-4D97-AF65-F5344CB8AC3E}">
        <p14:creationId xmlns:p14="http://schemas.microsoft.com/office/powerpoint/2010/main" val="138091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- aggregation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Aggregate - Operates </a:t>
            </a:r>
            <a:r>
              <a:rPr lang="en-IN" dirty="0"/>
              <a:t>on the values of a collection to perform custom aggregation </a:t>
            </a:r>
            <a:r>
              <a:rPr lang="en-IN" dirty="0" smtClean="0"/>
              <a:t>operation </a:t>
            </a:r>
            <a:endParaRPr lang="en-IN" dirty="0"/>
          </a:p>
          <a:p>
            <a:r>
              <a:rPr lang="en-IN" dirty="0" smtClean="0"/>
              <a:t>Average - Average </a:t>
            </a:r>
            <a:r>
              <a:rPr lang="en-IN" dirty="0"/>
              <a:t>value of a collection of values is </a:t>
            </a:r>
            <a:r>
              <a:rPr lang="en-IN" dirty="0" smtClean="0"/>
              <a:t>calculated </a:t>
            </a:r>
            <a:endParaRPr lang="en-IN" dirty="0"/>
          </a:p>
          <a:p>
            <a:r>
              <a:rPr lang="en-IN" dirty="0"/>
              <a:t>Count	</a:t>
            </a:r>
            <a:r>
              <a:rPr lang="en-IN" dirty="0" smtClean="0"/>
              <a:t> - Counts </a:t>
            </a:r>
            <a:r>
              <a:rPr lang="en-IN" dirty="0"/>
              <a:t>the elements satisfying a predicate function within </a:t>
            </a:r>
            <a:r>
              <a:rPr lang="en-IN" dirty="0" smtClean="0"/>
              <a:t>collection </a:t>
            </a:r>
            <a:endParaRPr lang="en-IN" dirty="0"/>
          </a:p>
          <a:p>
            <a:r>
              <a:rPr lang="en-IN" dirty="0" err="1" smtClean="0"/>
              <a:t>LonCount</a:t>
            </a:r>
            <a:r>
              <a:rPr lang="en-IN" dirty="0" smtClean="0"/>
              <a:t> - Counts </a:t>
            </a:r>
            <a:r>
              <a:rPr lang="en-IN" dirty="0"/>
              <a:t>the elements satisfying a predicate function within a huge </a:t>
            </a:r>
            <a:r>
              <a:rPr lang="en-IN" dirty="0" smtClean="0"/>
              <a:t>collection </a:t>
            </a:r>
            <a:endParaRPr lang="en-IN" dirty="0"/>
          </a:p>
          <a:p>
            <a:r>
              <a:rPr lang="en-IN" dirty="0" smtClean="0"/>
              <a:t>Max - Find </a:t>
            </a:r>
            <a:r>
              <a:rPr lang="en-IN" dirty="0"/>
              <a:t>out the maximum value within a </a:t>
            </a:r>
            <a:r>
              <a:rPr lang="en-IN" dirty="0" smtClean="0"/>
              <a:t>collection </a:t>
            </a:r>
            <a:endParaRPr lang="en-IN" dirty="0"/>
          </a:p>
          <a:p>
            <a:r>
              <a:rPr lang="en-IN" dirty="0" smtClean="0"/>
              <a:t>Min - Find </a:t>
            </a:r>
            <a:r>
              <a:rPr lang="en-IN" dirty="0"/>
              <a:t>out the minimum value existing within a collection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Sum	Find out the sum of a values within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358911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– quantifier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- Returns </a:t>
            </a:r>
            <a:r>
              <a:rPr lang="en-IN" dirty="0"/>
              <a:t>a value ‘True’ if all elements of a sequence satisfy a predicate condition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Any - Determines </a:t>
            </a:r>
            <a:r>
              <a:rPr lang="en-IN" dirty="0"/>
              <a:t>by searching a sequence that whether any element of the same satisfy a specified condition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Contains - Returns </a:t>
            </a:r>
            <a:r>
              <a:rPr lang="en-IN" dirty="0"/>
              <a:t>a ‘True’ value if finds that a specific element is there in a sequence if the sequence doe not contains that specific element , ‘false’ value is returned</a:t>
            </a:r>
          </a:p>
        </p:txBody>
      </p:sp>
    </p:spTree>
    <p:extLst>
      <p:ext uri="{BB962C8B-B14F-4D97-AF65-F5344CB8AC3E}">
        <p14:creationId xmlns:p14="http://schemas.microsoft.com/office/powerpoint/2010/main" val="6771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/>
              <a:t> - Partition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Skip - Skips </a:t>
            </a:r>
            <a:r>
              <a:rPr lang="en-IN" dirty="0"/>
              <a:t>some specified number of elements within a sequence and returns the remaining ones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SkipWhile</a:t>
            </a:r>
            <a:r>
              <a:rPr lang="en-IN" dirty="0" smtClean="0"/>
              <a:t> - Same </a:t>
            </a:r>
            <a:r>
              <a:rPr lang="en-IN" dirty="0"/>
              <a:t>as that of Skip with the only exception that number of elements to skip are specified by a Boolean condition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Take - Take </a:t>
            </a:r>
            <a:r>
              <a:rPr lang="en-IN" dirty="0"/>
              <a:t>a specified number of elements from a sequence and skip the remaining </a:t>
            </a:r>
            <a:r>
              <a:rPr lang="en-IN" dirty="0" smtClean="0"/>
              <a:t>ones </a:t>
            </a:r>
            <a:endParaRPr lang="en-IN" dirty="0"/>
          </a:p>
          <a:p>
            <a:r>
              <a:rPr lang="en-IN" dirty="0" err="1" smtClean="0"/>
              <a:t>TakeWhile</a:t>
            </a:r>
            <a:r>
              <a:rPr lang="en-IN" dirty="0" smtClean="0"/>
              <a:t> - Same </a:t>
            </a:r>
            <a:r>
              <a:rPr lang="en-IN" dirty="0"/>
              <a:t>as that of Take except the fact that number of elements to take are specified by a Boolean condition</a:t>
            </a:r>
          </a:p>
        </p:txBody>
      </p:sp>
    </p:spTree>
    <p:extLst>
      <p:ext uri="{BB962C8B-B14F-4D97-AF65-F5344CB8AC3E}">
        <p14:creationId xmlns:p14="http://schemas.microsoft.com/office/powerpoint/2010/main" val="81209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/>
              <a:t> - Generation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DefaultIfEmpty</a:t>
            </a:r>
            <a:r>
              <a:rPr lang="en-IN" dirty="0" smtClean="0"/>
              <a:t>  - When </a:t>
            </a:r>
            <a:r>
              <a:rPr lang="en-IN" dirty="0"/>
              <a:t>applied to an empty sequence, generate a default element within a sequence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Empty - Returns </a:t>
            </a:r>
            <a:r>
              <a:rPr lang="en-IN" dirty="0"/>
              <a:t>an empty sequence of values and is the most simplest generational operator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Range - Generates </a:t>
            </a:r>
            <a:r>
              <a:rPr lang="en-IN" dirty="0"/>
              <a:t>a collection having a sequence of integers or </a:t>
            </a:r>
            <a:r>
              <a:rPr lang="en-IN" dirty="0" smtClean="0"/>
              <a:t>numbers</a:t>
            </a:r>
          </a:p>
          <a:p>
            <a:r>
              <a:rPr lang="en-IN" dirty="0" smtClean="0"/>
              <a:t>Repeat - Generates </a:t>
            </a:r>
            <a:r>
              <a:rPr lang="en-IN" dirty="0"/>
              <a:t>a sequence containing repeated values of a specific length</a:t>
            </a:r>
          </a:p>
        </p:txBody>
      </p:sp>
    </p:spTree>
    <p:extLst>
      <p:ext uri="{BB962C8B-B14F-4D97-AF65-F5344CB8AC3E}">
        <p14:creationId xmlns:p14="http://schemas.microsoft.com/office/powerpoint/2010/main" val="204863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– set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Distinct - Results </a:t>
            </a:r>
            <a:r>
              <a:rPr lang="en-IN" dirty="0"/>
              <a:t>a list of unique values from a collection by filtering duplicate data if any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Except - Compares </a:t>
            </a:r>
            <a:r>
              <a:rPr lang="en-IN" dirty="0"/>
              <a:t>the values of two collections and return the ones from one collection who are not in the other collection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Intersect - Returns </a:t>
            </a:r>
            <a:r>
              <a:rPr lang="en-IN" dirty="0"/>
              <a:t>the set of values found t be identical in two separate collections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Union	</a:t>
            </a:r>
            <a:r>
              <a:rPr lang="en-IN" dirty="0" smtClean="0"/>
              <a:t> - Combines </a:t>
            </a:r>
            <a:r>
              <a:rPr lang="en-IN" dirty="0"/>
              <a:t>content of two different collections into a single list that too without any duplicate content</a:t>
            </a:r>
          </a:p>
        </p:txBody>
      </p:sp>
    </p:spTree>
    <p:extLst>
      <p:ext uri="{BB962C8B-B14F-4D97-AF65-F5344CB8AC3E}">
        <p14:creationId xmlns:p14="http://schemas.microsoft.com/office/powerpoint/2010/main" val="296861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- equality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SequenceEqual</a:t>
            </a:r>
            <a:r>
              <a:rPr lang="en-IN" dirty="0" smtClean="0"/>
              <a:t> - Results </a:t>
            </a:r>
            <a:r>
              <a:rPr lang="en-IN" dirty="0"/>
              <a:t>a Boolean value if two sequences are found to be identical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8946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929" y="2550017"/>
            <a:ext cx="5795493" cy="20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– element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25769"/>
            <a:ext cx="10353762" cy="4584879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 smtClean="0"/>
              <a:t>ElementAt</a:t>
            </a:r>
            <a:r>
              <a:rPr lang="en-IN" dirty="0" smtClean="0"/>
              <a:t>  - Returns </a:t>
            </a:r>
            <a:r>
              <a:rPr lang="en-IN" dirty="0"/>
              <a:t>an element present within a specific index in a collection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/>
              <a:t>ElementAtOrDefault</a:t>
            </a:r>
            <a:r>
              <a:rPr lang="en-IN" dirty="0"/>
              <a:t>	</a:t>
            </a:r>
            <a:r>
              <a:rPr lang="en-IN" dirty="0" smtClean="0"/>
              <a:t> - Same </a:t>
            </a:r>
            <a:r>
              <a:rPr lang="en-IN" dirty="0"/>
              <a:t>as </a:t>
            </a:r>
            <a:r>
              <a:rPr lang="en-IN" dirty="0" err="1"/>
              <a:t>ElementAt</a:t>
            </a:r>
            <a:r>
              <a:rPr lang="en-IN" dirty="0"/>
              <a:t> except of the fact that it also returns a default value in case the specific index is out of </a:t>
            </a:r>
            <a:r>
              <a:rPr lang="en-IN" dirty="0" smtClean="0"/>
              <a:t>range </a:t>
            </a:r>
            <a:endParaRPr lang="en-IN" dirty="0"/>
          </a:p>
          <a:p>
            <a:r>
              <a:rPr lang="en-IN" dirty="0" smtClean="0"/>
              <a:t>First - Retrieves </a:t>
            </a:r>
            <a:r>
              <a:rPr lang="en-IN" dirty="0"/>
              <a:t>the first element within a collection or the first element satisfying a specific </a:t>
            </a:r>
            <a:r>
              <a:rPr lang="en-IN" dirty="0" smtClean="0"/>
              <a:t>condition </a:t>
            </a:r>
            <a:endParaRPr lang="en-IN" dirty="0"/>
          </a:p>
          <a:p>
            <a:r>
              <a:rPr lang="en-IN" dirty="0" err="1" smtClean="0"/>
              <a:t>FirstOrDefault</a:t>
            </a:r>
            <a:r>
              <a:rPr lang="en-IN" dirty="0" smtClean="0"/>
              <a:t> - Same </a:t>
            </a:r>
            <a:r>
              <a:rPr lang="en-IN" dirty="0"/>
              <a:t>as First except the fact that it also returns a default value in case there is no existence of such </a:t>
            </a:r>
            <a:r>
              <a:rPr lang="en-IN" dirty="0" smtClean="0"/>
              <a:t>elements </a:t>
            </a:r>
            <a:endParaRPr lang="en-IN" dirty="0"/>
          </a:p>
          <a:p>
            <a:r>
              <a:rPr lang="en-IN" dirty="0" smtClean="0"/>
              <a:t>Last - Retrieves </a:t>
            </a:r>
            <a:r>
              <a:rPr lang="en-IN" dirty="0"/>
              <a:t>the last element present in a collection or the last element satisfying a specific condition	Not </a:t>
            </a:r>
            <a:r>
              <a:rPr lang="en-IN" dirty="0" smtClean="0"/>
              <a:t>Applicable </a:t>
            </a:r>
            <a:endParaRPr lang="en-IN" dirty="0"/>
          </a:p>
          <a:p>
            <a:r>
              <a:rPr lang="en-IN" dirty="0" err="1" smtClean="0"/>
              <a:t>LastOrDefault</a:t>
            </a:r>
            <a:r>
              <a:rPr lang="en-IN" dirty="0" smtClean="0"/>
              <a:t> - Same </a:t>
            </a:r>
            <a:r>
              <a:rPr lang="en-IN" dirty="0"/>
              <a:t>as Last except the fact that it also returns a default value in case there is no existence of any such </a:t>
            </a:r>
            <a:r>
              <a:rPr lang="en-IN" dirty="0" smtClean="0"/>
              <a:t>element </a:t>
            </a:r>
            <a:endParaRPr lang="en-IN" dirty="0"/>
          </a:p>
          <a:p>
            <a:r>
              <a:rPr lang="en-IN" dirty="0" smtClean="0"/>
              <a:t>Single - Returns </a:t>
            </a:r>
            <a:r>
              <a:rPr lang="en-IN" dirty="0"/>
              <a:t>the lone element of a collection or the lone element that satisfy a certain condition	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SingleOrDefault</a:t>
            </a:r>
            <a:r>
              <a:rPr lang="en-IN" dirty="0" smtClean="0"/>
              <a:t> - Same </a:t>
            </a:r>
            <a:r>
              <a:rPr lang="en-IN" dirty="0"/>
              <a:t>as Single except that it also returns a default value if there is no existence of any such lone </a:t>
            </a:r>
            <a:r>
              <a:rPr lang="en-IN" dirty="0" smtClean="0"/>
              <a:t>element </a:t>
            </a:r>
            <a:endParaRPr lang="en-IN" dirty="0"/>
          </a:p>
          <a:p>
            <a:r>
              <a:rPr lang="en-IN" dirty="0" err="1" smtClean="0"/>
              <a:t>DefaultIfEmpty</a:t>
            </a:r>
            <a:r>
              <a:rPr lang="en-IN" dirty="0" smtClean="0"/>
              <a:t> - Returns </a:t>
            </a:r>
            <a:r>
              <a:rPr lang="en-IN" dirty="0"/>
              <a:t>a default value if the collection or list is empty or </a:t>
            </a:r>
            <a:r>
              <a:rPr lang="en-IN" dirty="0" smtClean="0"/>
              <a:t>null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1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579549"/>
            <a:ext cx="10353761" cy="494548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2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-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effectLst/>
              </a:rPr>
              <a:t>Lamda</a:t>
            </a:r>
            <a:r>
              <a:rPr lang="en-IN" b="1" dirty="0">
                <a:effectLst/>
              </a:rPr>
              <a:t> (Method) </a:t>
            </a:r>
            <a:r>
              <a:rPr lang="en-IN" b="1" dirty="0" smtClean="0">
                <a:effectLst/>
              </a:rPr>
              <a:t>Syntax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/>
              <a:t>longWords</a:t>
            </a:r>
            <a:r>
              <a:rPr lang="en-IN" dirty="0"/>
              <a:t> = </a:t>
            </a:r>
            <a:r>
              <a:rPr lang="en-IN" dirty="0" err="1"/>
              <a:t>words.Where</a:t>
            </a:r>
            <a:r>
              <a:rPr lang="en-IN" dirty="0"/>
              <a:t>( w =&gt; </a:t>
            </a:r>
            <a:r>
              <a:rPr lang="en-IN" dirty="0" err="1"/>
              <a:t>w.length</a:t>
            </a:r>
            <a:r>
              <a:rPr lang="en-IN" dirty="0"/>
              <a:t> &gt; 10</a:t>
            </a:r>
            <a:r>
              <a:rPr lang="en-IN" dirty="0" smtClean="0"/>
              <a:t>);</a:t>
            </a:r>
          </a:p>
          <a:p>
            <a:r>
              <a:rPr lang="en-IN" b="1" dirty="0">
                <a:effectLst/>
              </a:rPr>
              <a:t>Query (Comprehension) </a:t>
            </a:r>
            <a:r>
              <a:rPr lang="en-IN" b="1" dirty="0" smtClean="0">
                <a:effectLst/>
              </a:rPr>
              <a:t>Syntax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var</a:t>
            </a:r>
            <a:r>
              <a:rPr lang="en-IN" dirty="0"/>
              <a:t> longwords = from w in words where </a:t>
            </a:r>
            <a:r>
              <a:rPr lang="en-IN" dirty="0" err="1"/>
              <a:t>w.length</a:t>
            </a:r>
            <a:r>
              <a:rPr lang="en-IN" dirty="0"/>
              <a:t> &gt; 10;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5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493690"/>
            <a:ext cx="10353761" cy="1326321"/>
          </a:xfrm>
        </p:spPr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-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LINQ to Objects</a:t>
            </a:r>
          </a:p>
          <a:p>
            <a:r>
              <a:rPr lang="en-IN" dirty="0">
                <a:effectLst/>
              </a:rPr>
              <a:t>LINQ to XML(XLINQ)</a:t>
            </a:r>
          </a:p>
          <a:p>
            <a:r>
              <a:rPr lang="en-IN" dirty="0">
                <a:effectLst/>
              </a:rPr>
              <a:t>LINQ to </a:t>
            </a:r>
            <a:r>
              <a:rPr lang="en-IN" dirty="0" err="1">
                <a:effectLst/>
              </a:rPr>
              <a:t>DataSet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LINQ to SQL (DLINQ)</a:t>
            </a:r>
          </a:p>
          <a:p>
            <a:r>
              <a:rPr lang="en-IN" dirty="0">
                <a:effectLst/>
              </a:rPr>
              <a:t>LINQ to Entities</a:t>
            </a:r>
          </a:p>
        </p:txBody>
      </p:sp>
    </p:spTree>
    <p:extLst>
      <p:ext uri="{BB962C8B-B14F-4D97-AF65-F5344CB8AC3E}">
        <p14:creationId xmlns:p14="http://schemas.microsoft.com/office/powerpoint/2010/main" val="217087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/>
              <a:t> </a:t>
            </a:r>
            <a:r>
              <a:rPr lang="en-IN" dirty="0" smtClean="0"/>
              <a:t>- architecture</a:t>
            </a:r>
            <a:endParaRPr lang="en-IN" dirty="0"/>
          </a:p>
        </p:txBody>
      </p:sp>
      <p:pic>
        <p:nvPicPr>
          <p:cNvPr id="4098" name="Picture 2" descr="linq_architecture.jpg (553×421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17" y="2095500"/>
            <a:ext cx="694171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0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 -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LINQ offers IntelliSense which means writing more accurate queries easily</a:t>
            </a:r>
            <a:r>
              <a:rPr lang="en-IN" dirty="0" smtClean="0">
                <a:effectLst/>
              </a:rPr>
              <a:t>.- also easily we can detect errors.</a:t>
            </a:r>
          </a:p>
          <a:p>
            <a:r>
              <a:rPr lang="en-IN" dirty="0">
                <a:effectLst/>
              </a:rPr>
              <a:t>Writing codes is quite faster in LINQ and thus development time also gets reduced </a:t>
            </a:r>
            <a:r>
              <a:rPr lang="en-IN" dirty="0" smtClean="0">
                <a:effectLst/>
              </a:rPr>
              <a:t>significantly</a:t>
            </a:r>
          </a:p>
          <a:p>
            <a:r>
              <a:rPr lang="en-IN" dirty="0">
                <a:effectLst/>
              </a:rPr>
              <a:t>LINQ allows usage of a single LINQ syntax while querying many diverse data 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LINQ -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48497"/>
            <a:ext cx="10353762" cy="4700788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effectLst/>
              </a:rPr>
              <a:t>Filtering Operators</a:t>
            </a:r>
          </a:p>
          <a:p>
            <a:r>
              <a:rPr lang="en-IN" dirty="0">
                <a:effectLst/>
              </a:rPr>
              <a:t>Join Operators</a:t>
            </a:r>
          </a:p>
          <a:p>
            <a:r>
              <a:rPr lang="en-IN" dirty="0">
                <a:effectLst/>
              </a:rPr>
              <a:t>Projection Operations</a:t>
            </a:r>
          </a:p>
          <a:p>
            <a:r>
              <a:rPr lang="en-IN" dirty="0">
                <a:effectLst/>
              </a:rPr>
              <a:t>Sorting Operators</a:t>
            </a:r>
          </a:p>
          <a:p>
            <a:r>
              <a:rPr lang="en-IN" dirty="0">
                <a:effectLst/>
              </a:rPr>
              <a:t>Grouping Operators</a:t>
            </a:r>
          </a:p>
          <a:p>
            <a:r>
              <a:rPr lang="en-IN" dirty="0">
                <a:effectLst/>
              </a:rPr>
              <a:t>Conversions</a:t>
            </a:r>
          </a:p>
          <a:p>
            <a:r>
              <a:rPr lang="en-IN" dirty="0">
                <a:effectLst/>
              </a:rPr>
              <a:t>Concatenation</a:t>
            </a:r>
          </a:p>
          <a:p>
            <a:r>
              <a:rPr lang="en-IN" dirty="0">
                <a:effectLst/>
              </a:rPr>
              <a:t>Aggregation</a:t>
            </a:r>
          </a:p>
          <a:p>
            <a:r>
              <a:rPr lang="en-IN" dirty="0">
                <a:effectLst/>
              </a:rPr>
              <a:t>Quantifier Operations</a:t>
            </a:r>
          </a:p>
          <a:p>
            <a:r>
              <a:rPr lang="en-IN" dirty="0">
                <a:effectLst/>
              </a:rPr>
              <a:t>Partition Operations</a:t>
            </a:r>
          </a:p>
          <a:p>
            <a:r>
              <a:rPr lang="en-IN" dirty="0">
                <a:effectLst/>
              </a:rPr>
              <a:t>Generation Operations</a:t>
            </a:r>
          </a:p>
          <a:p>
            <a:r>
              <a:rPr lang="en-IN" dirty="0">
                <a:effectLst/>
              </a:rPr>
              <a:t>Set Operations</a:t>
            </a:r>
          </a:p>
          <a:p>
            <a:r>
              <a:rPr lang="en-IN" dirty="0">
                <a:effectLst/>
              </a:rPr>
              <a:t>Equality</a:t>
            </a:r>
          </a:p>
          <a:p>
            <a:r>
              <a:rPr lang="en-IN" dirty="0">
                <a:effectLst/>
              </a:rPr>
              <a:t>Element Operators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9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- Filtering </a:t>
            </a:r>
            <a:r>
              <a:rPr lang="en-IN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Where - </a:t>
            </a:r>
            <a:r>
              <a:rPr lang="en-IN" dirty="0">
                <a:effectLst/>
              </a:rPr>
              <a:t>Filter values based on a predicate </a:t>
            </a:r>
            <a:r>
              <a:rPr lang="en-IN" dirty="0" smtClean="0">
                <a:effectLst/>
              </a:rPr>
              <a:t>function</a:t>
            </a:r>
          </a:p>
          <a:p>
            <a:r>
              <a:rPr lang="en-IN" dirty="0" err="1" smtClean="0">
                <a:effectLst/>
              </a:rPr>
              <a:t>OfType</a:t>
            </a:r>
            <a:r>
              <a:rPr lang="en-IN" dirty="0" smtClean="0">
                <a:effectLst/>
              </a:rPr>
              <a:t> - </a:t>
            </a:r>
            <a:r>
              <a:rPr lang="en-IN" dirty="0">
                <a:effectLst/>
              </a:rPr>
              <a:t>Filter values based on their ability to be as a specified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28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Linq</a:t>
            </a:r>
            <a:r>
              <a:rPr lang="en-IN" dirty="0" smtClean="0"/>
              <a:t>-projection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</a:t>
            </a:r>
            <a:r>
              <a:rPr lang="en-IN" dirty="0"/>
              <a:t>– </a:t>
            </a:r>
            <a:r>
              <a:rPr lang="en-IN" dirty="0" smtClean="0"/>
              <a:t> projects </a:t>
            </a:r>
            <a:r>
              <a:rPr lang="en-IN" dirty="0"/>
              <a:t>values on basis of a transform function</a:t>
            </a:r>
            <a:endParaRPr lang="en-IN" dirty="0" smtClean="0"/>
          </a:p>
          <a:p>
            <a:r>
              <a:rPr lang="en-IN" dirty="0" err="1" smtClean="0"/>
              <a:t>Selectmany</a:t>
            </a:r>
            <a:r>
              <a:rPr lang="en-IN" dirty="0"/>
              <a:t> - project the sequences of values which are based on a transform function as well as flattens them into a single sequence</a:t>
            </a:r>
          </a:p>
        </p:txBody>
      </p:sp>
    </p:spTree>
    <p:extLst>
      <p:ext uri="{BB962C8B-B14F-4D97-AF65-F5344CB8AC3E}">
        <p14:creationId xmlns:p14="http://schemas.microsoft.com/office/powerpoint/2010/main" val="829279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119</TotalTime>
  <Words>473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Linq – language integrated query </vt:lpstr>
      <vt:lpstr>linq</vt:lpstr>
      <vt:lpstr>Linq - syntax</vt:lpstr>
      <vt:lpstr>Linq - types</vt:lpstr>
      <vt:lpstr>linq - architecture</vt:lpstr>
      <vt:lpstr>Linq - advantages</vt:lpstr>
      <vt:lpstr>LINQ - Query Operators</vt:lpstr>
      <vt:lpstr>Linq- Filtering Operators</vt:lpstr>
      <vt:lpstr>Linq-projection operators</vt:lpstr>
      <vt:lpstr>Linq – sorting operators</vt:lpstr>
      <vt:lpstr>LINQ – GROUPING OPERATORS</vt:lpstr>
      <vt:lpstr>Linq - conversions</vt:lpstr>
      <vt:lpstr>Linq - concatenation</vt:lpstr>
      <vt:lpstr>Linq - aggregation</vt:lpstr>
      <vt:lpstr>Linq – quantifier operators</vt:lpstr>
      <vt:lpstr>Linq - Partition Operators</vt:lpstr>
      <vt:lpstr>Linq - Generation Operations</vt:lpstr>
      <vt:lpstr>Linq – set operations</vt:lpstr>
      <vt:lpstr>Linq - equality</vt:lpstr>
      <vt:lpstr>Linq – element operators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– language integrated query</dc:title>
  <dc:creator>Jadeermanna</dc:creator>
  <cp:lastModifiedBy>Jadeermanna</cp:lastModifiedBy>
  <cp:revision>9</cp:revision>
  <dcterms:created xsi:type="dcterms:W3CDTF">2017-07-12T05:20:29Z</dcterms:created>
  <dcterms:modified xsi:type="dcterms:W3CDTF">2017-07-12T07:20:11Z</dcterms:modified>
</cp:coreProperties>
</file>