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45F8A-B36A-4670-BFE3-D5B6E7D9544E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0C0E6-70DC-4455-8E4A-D19CEA54E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878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25D5B-4067-4B6A-8690-2AED34756AE1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D342E-9643-4E87-9C21-575A38543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8308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62AA-7A7B-46D0-9407-ECCA23F4A699}" type="datetime1">
              <a:rPr lang="en-IN" smtClean="0"/>
              <a:t>29-06-2017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Suyati Tech Pvt Lmtd  2017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519B-D024-4A06-A13F-9F2A9B418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1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194D-3D39-46F7-B917-CA6A7C29FF2B}" type="datetime1">
              <a:rPr lang="en-IN" smtClean="0"/>
              <a:t>29-06-2017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Suyati Tech Pvt Lmtd  2017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519B-D024-4A06-A13F-9F2A9B418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886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EEB9-0593-40EE-B69E-2E29B6901D3A}" type="datetime1">
              <a:rPr lang="en-IN" smtClean="0"/>
              <a:t>29-06-2017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Suyati Tech Pvt Lmtd  2017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519B-D024-4A06-A13F-9F2A9B418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07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1455-746A-4256-A9EE-599EBE371E8E}" type="datetime1">
              <a:rPr lang="en-IN" smtClean="0"/>
              <a:t>29-06-2017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Suyati Tech Pvt Lmtd  2017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519B-D024-4A06-A13F-9F2A9B418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78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4314-FC54-490E-BE9A-71FA04621F0F}" type="datetime1">
              <a:rPr lang="en-IN" smtClean="0"/>
              <a:t>29-06-2017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Suyati Tech Pvt Lmtd  2017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519B-D024-4A06-A13F-9F2A9B418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34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3095-B944-42D6-8ADE-DE972F383B3D}" type="datetime1">
              <a:rPr lang="en-IN" smtClean="0"/>
              <a:t>29-06-2017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Suyati Tech Pvt Lmtd  2017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519B-D024-4A06-A13F-9F2A9B418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01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DFA5-1B47-4BDE-96E8-37EB91BC9ADD}" type="datetime1">
              <a:rPr lang="en-IN" smtClean="0"/>
              <a:t>29-06-2017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Suyati Tech Pvt Lmtd  2017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519B-D024-4A06-A13F-9F2A9B418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47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8CE8-2BF0-44F8-B44E-3427DDA26796}" type="datetime1">
              <a:rPr lang="en-IN" smtClean="0"/>
              <a:t>29-06-2017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Suyati Tech Pvt Lmtd  2017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519B-D024-4A06-A13F-9F2A9B418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17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7478-8F58-493D-9A9A-2B2AEC07432E}" type="datetime1">
              <a:rPr lang="en-IN" smtClean="0"/>
              <a:t>29-06-2017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Suyati Tech Pvt Lmtd  2017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519B-D024-4A06-A13F-9F2A9B418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45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C13A-2EDB-4765-AB8D-F325A56A03BE}" type="datetime1">
              <a:rPr lang="en-IN" smtClean="0"/>
              <a:t>29-06-2017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Suyati Tech Pvt Lmtd  2017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519B-D024-4A06-A13F-9F2A9B418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28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C215-5F26-4BFF-B772-2AD7932709D7}" type="datetime1">
              <a:rPr lang="en-IN" smtClean="0"/>
              <a:t>29-06-2017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Suyati Tech Pvt Lmtd  2017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519B-D024-4A06-A13F-9F2A9B418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40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7FB8B-D503-4384-9986-763D35C7B77B}" type="datetime1">
              <a:rPr lang="en-IN" smtClean="0"/>
              <a:t>29-06-2017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Suyati Tech Pvt Lmtd  2017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B519B-D024-4A06-A13F-9F2A9B418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83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Suyati Tech Pvt Lmtd  2017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519B-D024-4A06-A13F-9F2A9B418818}" type="slidenum">
              <a:rPr lang="en-IN" smtClean="0"/>
              <a:t>1</a:t>
            </a:fld>
            <a:endParaRPr lang="en-IN"/>
          </a:p>
        </p:txBody>
      </p:sp>
      <p:pic>
        <p:nvPicPr>
          <p:cNvPr id="6" name="Picture 5" descr="windows-.jpg (960×365)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508" y="773724"/>
            <a:ext cx="9617569" cy="4273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077" y="5783665"/>
            <a:ext cx="975445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42361"/>
            <a:ext cx="9144000" cy="371543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b="1" dirty="0"/>
              <a:t>Introduction to Windows Azure</a:t>
            </a:r>
            <a:endParaRPr lang="en-IN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b="1" dirty="0" smtClean="0"/>
              <a:t>How to setup a website in Azure</a:t>
            </a:r>
          </a:p>
          <a:p>
            <a:pPr marL="342900" lvl="0" indent="20638" algn="l">
              <a:buFont typeface="Wingdings" panose="05000000000000000000" pitchFamily="2" charset="2"/>
              <a:buChar char="Ø"/>
            </a:pPr>
            <a:r>
              <a:rPr lang="en-IN" b="1" dirty="0" smtClean="0"/>
              <a:t>    </a:t>
            </a:r>
            <a:r>
              <a:rPr lang="en-IN" dirty="0" smtClean="0"/>
              <a:t>WebApp creation </a:t>
            </a:r>
          </a:p>
          <a:p>
            <a:pPr marL="342900" lvl="0" indent="20638" algn="l"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 smtClean="0"/>
              <a:t>SQL Database Creation</a:t>
            </a:r>
          </a:p>
          <a:p>
            <a:pPr marL="342900" lvl="0" indent="20638" algn="l"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 smtClean="0"/>
              <a:t>Deployment of site from Visual studio (Using Azure Profile)</a:t>
            </a:r>
            <a:endParaRPr lang="en-IN" b="1" dirty="0" smtClean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b="1" dirty="0" smtClean="0"/>
              <a:t>Feature’s in Azure</a:t>
            </a:r>
            <a:endParaRPr lang="en-IN" b="1" dirty="0" smtClean="0"/>
          </a:p>
          <a:p>
            <a:pPr marL="457200" indent="-457200" algn="l">
              <a:buFont typeface="+mj-lt"/>
              <a:buAutoNum type="arabicPeriod"/>
            </a:pPr>
            <a:endParaRPr lang="en-IN" dirty="0"/>
          </a:p>
          <a:p>
            <a:pPr lvl="0" algn="l"/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519B-D024-4A06-A13F-9F2A9B418818}" type="slidenum">
              <a:rPr lang="en-IN" smtClean="0"/>
              <a:t>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Suyati Tech Pvt Lmtd  2017</a:t>
            </a:r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077" y="5783665"/>
            <a:ext cx="975445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8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722112"/>
            <a:ext cx="10515600" cy="65944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Webapp creation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9610" y="815248"/>
            <a:ext cx="4424190" cy="46456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06486" y="1474692"/>
            <a:ext cx="6096000" cy="15741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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 Name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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Subscription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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 Group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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 Service plan/Location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Insights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519B-D024-4A06-A13F-9F2A9B418818}" type="slidenum">
              <a:rPr lang="en-IN" smtClean="0"/>
              <a:t>3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077" y="5783665"/>
            <a:ext cx="975445" cy="530398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Suyati Tech Pvt Lmtd  2017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36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5463"/>
            <a:ext cx="10515600" cy="659444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519B-D024-4A06-A13F-9F2A9B418818}" type="slidenum">
              <a:rPr lang="en-IN" smtClean="0"/>
              <a:t>4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077" y="5783665"/>
            <a:ext cx="975445" cy="53039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Suyati Tech Pvt Lmtd  2017</a:t>
            </a:r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134731" y="680185"/>
            <a:ext cx="2402068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Download Profile</a:t>
            </a:r>
            <a:endParaRPr lang="en-IN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4038600" y="2199544"/>
            <a:ext cx="5731510" cy="39020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34731" y="1231514"/>
            <a:ext cx="9409437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 of developed web application to azure can be done with help of profile.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contain FTP username/password (FTP used for the transfer of computer files between a client and server on a computer network)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28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08" y="463612"/>
            <a:ext cx="3487615" cy="848213"/>
          </a:xfrm>
        </p:spPr>
        <p:txBody>
          <a:bodyPr>
            <a:normAutofit fontScale="90000"/>
          </a:bodyPr>
          <a:lstStyle/>
          <a:p>
            <a:r>
              <a:rPr lang="en-IN" sz="2800" b="1" dirty="0" smtClean="0"/>
              <a:t>MS Sql </a:t>
            </a:r>
            <a:r>
              <a:rPr lang="en-IN" sz="2800" b="1" dirty="0"/>
              <a:t>DB Setup </a:t>
            </a:r>
            <a:br>
              <a:rPr lang="en-IN" sz="2800" b="1" dirty="0"/>
            </a:br>
            <a:endParaRPr lang="en-IN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Suyati Tech Pvt Lmtd  2017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519B-D024-4A06-A13F-9F2A9B418818}" type="slidenum">
              <a:rPr lang="en-IN" smtClean="0"/>
              <a:t>5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330570" y="1162444"/>
            <a:ext cx="222163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database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4463" y="1658419"/>
            <a:ext cx="3468937" cy="4351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077" y="5783665"/>
            <a:ext cx="975445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9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Suyati Tech Pvt Lmtd  2017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519B-D024-4A06-A13F-9F2A9B418818}" type="slidenum">
              <a:rPr lang="en-IN" smtClean="0"/>
              <a:t>6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077" y="5783665"/>
            <a:ext cx="975445" cy="5303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825559"/>
            <a:ext cx="2287357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Db Server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50973" y="1697526"/>
            <a:ext cx="6480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0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Deployment of site from Visual studio (Using Azure Profile)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Suyati Tech Pvt Lmtd  2017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519B-D024-4A06-A13F-9F2A9B418818}" type="slidenum">
              <a:rPr lang="en-IN" smtClean="0"/>
              <a:t>7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077" y="5783665"/>
            <a:ext cx="975445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15" y="375198"/>
            <a:ext cx="10515600" cy="1325563"/>
          </a:xfrm>
        </p:spPr>
        <p:txBody>
          <a:bodyPr>
            <a:normAutofit/>
          </a:bodyPr>
          <a:lstStyle/>
          <a:p>
            <a:pPr marL="342900" indent="-342900"/>
            <a:r>
              <a:rPr lang="en-IN" sz="3600" b="1" dirty="0" smtClean="0"/>
              <a:t>Feature’s in Azure</a:t>
            </a:r>
            <a:endParaRPr lang="en-IN" sz="36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Azure </a:t>
            </a:r>
            <a:r>
              <a:rPr lang="en-IN" dirty="0" smtClean="0"/>
              <a:t>Function</a:t>
            </a:r>
          </a:p>
          <a:p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Suyati Tech Pvt Lmtd  2017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519B-D024-4A06-A13F-9F2A9B41881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78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158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Webapp creation  </vt:lpstr>
      <vt:lpstr> </vt:lpstr>
      <vt:lpstr>MS Sql DB Setup  </vt:lpstr>
      <vt:lpstr>PowerPoint Presentation</vt:lpstr>
      <vt:lpstr>Deployment of site from Visual studio (Using Azure Profile)</vt:lpstr>
      <vt:lpstr>Feature’s in Azure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Nidhin Varghese</dc:creator>
  <cp:lastModifiedBy>Nidhin Varghese</cp:lastModifiedBy>
  <cp:revision>6</cp:revision>
  <dcterms:created xsi:type="dcterms:W3CDTF">2017-06-29T06:51:22Z</dcterms:created>
  <dcterms:modified xsi:type="dcterms:W3CDTF">2017-06-29T07:47:30Z</dcterms:modified>
</cp:coreProperties>
</file>