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60" r:id="rId2"/>
    <p:sldId id="261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82" r:id="rId19"/>
    <p:sldId id="283" r:id="rId20"/>
    <p:sldId id="262" r:id="rId21"/>
    <p:sldId id="263" r:id="rId22"/>
    <p:sldId id="264" r:id="rId23"/>
    <p:sldId id="265" r:id="rId24"/>
    <p:sldId id="275" r:id="rId25"/>
    <p:sldId id="27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7" r:id="rId35"/>
    <p:sldId id="278" r:id="rId36"/>
    <p:sldId id="279" r:id="rId37"/>
    <p:sldId id="280" r:id="rId38"/>
    <p:sldId id="281" r:id="rId39"/>
    <p:sldId id="29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1AC4BE-4B12-4B04-B363-C5960BC596DB}">
          <p14:sldIdLst>
            <p14:sldId id="260"/>
            <p14:sldId id="261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82"/>
            <p14:sldId id="283"/>
            <p14:sldId id="262"/>
            <p14:sldId id="263"/>
            <p14:sldId id="264"/>
            <p14:sldId id="265"/>
            <p14:sldId id="275"/>
            <p14:sldId id="27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7"/>
            <p14:sldId id="278"/>
            <p14:sldId id="279"/>
            <p14:sldId id="280"/>
            <p14:sldId id="281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096" autoAdjust="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A6C2F-385A-4608-A870-FF0C1EDE636B}" type="datetimeFigureOut">
              <a:rPr lang="en-IN" smtClean="0"/>
              <a:t>11-07-2017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EA030-451F-4865-97FF-EC676343A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7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IIS is responsible for providing a response to requests that come from users. When a request comes from client to server IIS takes that request from users and process it and send response back to users</a:t>
            </a:r>
            <a:r>
              <a:rPr lang="en-I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html content in </a:t>
            </a:r>
            <a:r>
              <a:rPr lang="en-I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webbrowser</a:t>
            </a:r>
            <a:r>
              <a:rPr lang="en-I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EA030-451F-4865-97FF-EC676343A80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66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3D83E-6F78-4AA0-9994-C92AB9F4A997}" type="datetimeFigureOut">
              <a:rPr lang="en-IN" smtClean="0"/>
              <a:t>11-07-2017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4D89-ECE5-49A4-8C35-E981A963A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637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3D83E-6F78-4AA0-9994-C92AB9F4A997}" type="datetimeFigureOut">
              <a:rPr lang="en-IN" smtClean="0"/>
              <a:t>11-07-2017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4D89-ECE5-49A4-8C35-E981A963A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40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3D83E-6F78-4AA0-9994-C92AB9F4A997}" type="datetimeFigureOut">
              <a:rPr lang="en-IN" smtClean="0"/>
              <a:t>11-07-2017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4D89-ECE5-49A4-8C35-E981A963A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16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3D83E-6F78-4AA0-9994-C92AB9F4A997}" type="datetimeFigureOut">
              <a:rPr lang="en-IN" smtClean="0"/>
              <a:t>11-07-2017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4D89-ECE5-49A4-8C35-E981A963A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38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3D83E-6F78-4AA0-9994-C92AB9F4A997}" type="datetimeFigureOut">
              <a:rPr lang="en-IN" smtClean="0"/>
              <a:t>11-07-2017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4D89-ECE5-49A4-8C35-E981A963A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69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3D83E-6F78-4AA0-9994-C92AB9F4A997}" type="datetimeFigureOut">
              <a:rPr lang="en-IN" smtClean="0"/>
              <a:t>11-07-2017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4D89-ECE5-49A4-8C35-E981A963A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17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3D83E-6F78-4AA0-9994-C92AB9F4A997}" type="datetimeFigureOut">
              <a:rPr lang="en-IN" smtClean="0"/>
              <a:t>11-07-2017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4D89-ECE5-49A4-8C35-E981A963A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65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3D83E-6F78-4AA0-9994-C92AB9F4A997}" type="datetimeFigureOut">
              <a:rPr lang="en-IN" smtClean="0"/>
              <a:t>11-07-2017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4D89-ECE5-49A4-8C35-E981A963A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45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3D83E-6F78-4AA0-9994-C92AB9F4A997}" type="datetimeFigureOut">
              <a:rPr lang="en-IN" smtClean="0"/>
              <a:t>11-07-2017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4D89-ECE5-49A4-8C35-E981A963A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91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3D83E-6F78-4AA0-9994-C92AB9F4A997}" type="datetimeFigureOut">
              <a:rPr lang="en-IN" smtClean="0"/>
              <a:t>11-07-2017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4D89-ECE5-49A4-8C35-E981A963A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05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3D83E-6F78-4AA0-9994-C92AB9F4A997}" type="datetimeFigureOut">
              <a:rPr lang="en-IN" smtClean="0"/>
              <a:t>11-07-2017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4D89-ECE5-49A4-8C35-E981A963A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4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3D83E-6F78-4AA0-9994-C92AB9F4A997}" type="datetimeFigureOut">
              <a:rPr lang="en-IN" smtClean="0"/>
              <a:t>11-07-2017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44D89-ECE5-49A4-8C35-E981A963A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86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027" y="79202"/>
            <a:ext cx="975445" cy="53039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731519"/>
            <a:ext cx="12192000" cy="5697415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IN" sz="4000" b="1" dirty="0">
                <a:latin typeface="+mn-lt"/>
              </a:rPr>
              <a:t>Deployment to IIS</a:t>
            </a:r>
          </a:p>
        </p:txBody>
      </p:sp>
    </p:spTree>
    <p:extLst>
      <p:ext uri="{BB962C8B-B14F-4D97-AF65-F5344CB8AC3E}">
        <p14:creationId xmlns:p14="http://schemas.microsoft.com/office/powerpoint/2010/main" val="439784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2363"/>
            <a:ext cx="10515600" cy="53941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  <p:pic>
        <p:nvPicPr>
          <p:cNvPr id="7170" name="Picture 2" descr="https://docs.microsoft.com/en-us/iis/get-started/whats-new-in-iis-8/installing-iis-8-on-windows-server-2012/_static/image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22363"/>
            <a:ext cx="10515600" cy="527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593117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IN" b="1" dirty="0"/>
              <a:t>Installation of IIS in Windows Server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027" y="79202"/>
            <a:ext cx="975445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39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3888"/>
            <a:ext cx="10515600" cy="53316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  <p:pic>
        <p:nvPicPr>
          <p:cNvPr id="8194" name="Picture 2" descr="https://docs.microsoft.com/en-us/iis/get-started/whats-new-in-iis-8/installing-iis-8-on-windows-server-2012/_static/image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350498"/>
            <a:ext cx="10515601" cy="523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581008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IN" b="1" dirty="0"/>
              <a:t>Installation of IIS in Windows Server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027" y="79202"/>
            <a:ext cx="975445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67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6777"/>
            <a:ext cx="10515600" cy="618977"/>
          </a:xfrm>
        </p:spPr>
        <p:txBody>
          <a:bodyPr>
            <a:normAutofit fontScale="90000"/>
          </a:bodyPr>
          <a:lstStyle/>
          <a:p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673" y="1097280"/>
            <a:ext cx="10466363" cy="55708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  <p:pic>
        <p:nvPicPr>
          <p:cNvPr id="9218" name="Picture 2" descr="https://docs.microsoft.com/en-us/iis/get-started/whats-new-in-iis-8/installing-iis-8-on-windows-server-2012/_static/image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4228"/>
            <a:ext cx="10564836" cy="537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576777"/>
            <a:ext cx="10564837" cy="5533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/>
              <a:t>Installation of IIS in Windows Server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027" y="79202"/>
            <a:ext cx="975445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76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529883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IN" b="1" dirty="0"/>
              <a:t>Installation of IIS in Windows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6092"/>
            <a:ext cx="10515600" cy="53738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  <p:pic>
        <p:nvPicPr>
          <p:cNvPr id="10244" name="Picture 4" descr="https://docs.microsoft.com/en-us/iis/get-started/whats-new-in-iis-8/installing-iis-8-on-windows-server-2012/_static/image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266092"/>
            <a:ext cx="10515601" cy="535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027" y="79202"/>
            <a:ext cx="975445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38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473612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IN" b="1" dirty="0"/>
              <a:t>Installation of IIS in Windows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1686"/>
            <a:ext cx="10515600" cy="53111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  <p:pic>
        <p:nvPicPr>
          <p:cNvPr id="11266" name="Picture 2" descr="https://docs.microsoft.com/en-us/iis/get-started/whats-new-in-iis-8/installing-iis-8-on-windows-server-2012/_static/image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81686"/>
            <a:ext cx="10515600" cy="530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027" y="79202"/>
            <a:ext cx="975445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15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2026"/>
            <a:ext cx="10515600" cy="54441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609599"/>
            <a:ext cx="10515600" cy="515815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IN" b="1" dirty="0"/>
              <a:t>Installation of IIS in Windows Server</a:t>
            </a:r>
          </a:p>
        </p:txBody>
      </p:sp>
      <p:pic>
        <p:nvPicPr>
          <p:cNvPr id="12290" name="Picture 2" descr="https://docs.microsoft.com/en-us/iis/get-started/whats-new-in-iis-8/installing-iis-8-on-windows-server-2012/_static/image2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52026"/>
            <a:ext cx="10515600" cy="544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027" y="79202"/>
            <a:ext cx="975445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89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558018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IN" b="1" dirty="0"/>
              <a:t>Installation of IIS in Windows Server</a:t>
            </a:r>
          </a:p>
        </p:txBody>
      </p:sp>
      <p:pic>
        <p:nvPicPr>
          <p:cNvPr id="13314" name="Picture 2" descr="https://docs.microsoft.com/en-us/iis/get-started/whats-new-in-iis-8/installing-iis-8-on-windows-server-2012/_static/image3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322388"/>
            <a:ext cx="10515601" cy="519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027" y="79202"/>
            <a:ext cx="975445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29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501748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IN" b="1" dirty="0"/>
              <a:t>Installation of IIS in Windows Server</a:t>
            </a:r>
          </a:p>
        </p:txBody>
      </p:sp>
      <p:pic>
        <p:nvPicPr>
          <p:cNvPr id="14338" name="Picture 2" descr="https://docs.microsoft.com/en-us/iis/get-started/whats-new-in-iis-8/installing-iis-8-on-windows-server-2012/_static/image3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66092"/>
            <a:ext cx="10515600" cy="542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027" y="79202"/>
            <a:ext cx="975445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39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684628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IN" b="1" dirty="0"/>
              <a:t>Launch IIS</a:t>
            </a:r>
            <a:endParaRPr lang="en-IN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9310"/>
            <a:ext cx="4620065" cy="5092504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027" y="79202"/>
            <a:ext cx="975445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49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67056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IN" b="1" dirty="0"/>
              <a:t>Launch IIS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8972"/>
            <a:ext cx="10515600" cy="5162843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027" y="79202"/>
            <a:ext cx="975445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23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357" y="609600"/>
            <a:ext cx="11331812" cy="628357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IN" b="1" dirty="0"/>
              <a:t>What is IIS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357" y="1631852"/>
            <a:ext cx="11331812" cy="4805751"/>
          </a:xfrm>
        </p:spPr>
        <p:txBody>
          <a:bodyPr/>
          <a:lstStyle/>
          <a:p>
            <a:pPr algn="just"/>
            <a:r>
              <a:rPr lang="en-IN" dirty="0"/>
              <a:t>IIS or Internet Information Server is the server used to host </a:t>
            </a:r>
            <a:r>
              <a:rPr lang="en-IN" dirty="0" err="1"/>
              <a:t>.Net</a:t>
            </a:r>
            <a:r>
              <a:rPr lang="en-IN" dirty="0"/>
              <a:t> web applications. IIS is normally installed on a Window Server. </a:t>
            </a:r>
          </a:p>
          <a:p>
            <a:pPr algn="just"/>
            <a:r>
              <a:rPr lang="en-IN" dirty="0"/>
              <a:t>Internet Information Server (IIS) has it's own ASP.NET Process Engine to handle the ASP.NET request.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378633" y="3812344"/>
            <a:ext cx="246184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User Request for Some Information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3840480" y="4157002"/>
            <a:ext cx="604911" cy="1758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4445391" y="3812344"/>
            <a:ext cx="246184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Server Received the Request</a:t>
            </a:r>
          </a:p>
        </p:txBody>
      </p:sp>
      <p:sp>
        <p:nvSpPr>
          <p:cNvPr id="12" name="Arrow: Right 11"/>
          <p:cNvSpPr/>
          <p:nvPr/>
        </p:nvSpPr>
        <p:spPr>
          <a:xfrm>
            <a:off x="6904890" y="4140587"/>
            <a:ext cx="604911" cy="1758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521521" y="3812344"/>
            <a:ext cx="246184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Process the Request and send back to User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027" y="79202"/>
            <a:ext cx="975445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913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628357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IN" b="1" dirty="0"/>
              <a:t>Deployment to IIS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File Copy</a:t>
            </a:r>
          </a:p>
          <a:p>
            <a:r>
              <a:rPr lang="en-IN" dirty="0"/>
              <a:t>Website Publish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027" y="79202"/>
            <a:ext cx="975445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02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600222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IN" b="1" dirty="0"/>
              <a:t>Deployment by File 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0498"/>
            <a:ext cx="10515600" cy="550750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Create a website in IIS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671" y="1842868"/>
            <a:ext cx="10383129" cy="4774161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027" y="79202"/>
            <a:ext cx="975445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48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600222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IN" b="1" dirty="0"/>
              <a:t>Deployment by File Copy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0838"/>
            <a:ext cx="10515600" cy="543716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Create a Web Application in Visual Studio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4" y="1603717"/>
            <a:ext cx="3601770" cy="51464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027" y="79202"/>
            <a:ext cx="975445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10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712764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IN" sz="4000" b="1" dirty="0"/>
              <a:t>Deployment by File Copy</a:t>
            </a:r>
            <a:endParaRPr lang="en-IN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34905"/>
            <a:ext cx="10515600" cy="519097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Update heading in default.aspx page and Publish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6050"/>
            <a:ext cx="10515600" cy="4519156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027" y="79202"/>
            <a:ext cx="975445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20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1852"/>
            <a:ext cx="10515600" cy="454511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Create custom profile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609599"/>
            <a:ext cx="10515600" cy="866775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sz="4000" b="1" dirty="0"/>
              <a:t>Deployment</a:t>
            </a:r>
            <a:r>
              <a:rPr lang="en-IN" b="1" dirty="0"/>
              <a:t> by File Copy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90090"/>
            <a:ext cx="10515600" cy="4391025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027" y="79202"/>
            <a:ext cx="975445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7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67056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IN" b="1" dirty="0"/>
              <a:t>Deployment by File Copy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5582"/>
            <a:ext cx="10515599" cy="4853354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027" y="79202"/>
            <a:ext cx="975445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92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783102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IN" sz="4000" b="1" dirty="0"/>
              <a:t>Deployment by File Copy</a:t>
            </a:r>
            <a:endParaRPr lang="en-IN" sz="4000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74055"/>
            <a:ext cx="10515600" cy="4867422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027" y="79202"/>
            <a:ext cx="975445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10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656492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IN" b="1" dirty="0"/>
              <a:t>Deployment by File Copy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05242"/>
            <a:ext cx="10515600" cy="5008099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027" y="79202"/>
            <a:ext cx="975445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69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75496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IN" sz="4000" b="1" dirty="0"/>
              <a:t>Deployment by File Copy</a:t>
            </a:r>
            <a:endParaRPr lang="en-IN" sz="40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3716"/>
            <a:ext cx="10515600" cy="4965896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027" y="79202"/>
            <a:ext cx="975445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52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740898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IN" sz="4000" b="1" dirty="0"/>
              <a:t>Deployment by File Copy</a:t>
            </a:r>
            <a:endParaRPr lang="en-IN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44395"/>
            <a:ext cx="10515600" cy="4586068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027" y="79202"/>
            <a:ext cx="975445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4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57208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r>
              <a:rPr lang="en-IN" b="1" dirty="0"/>
              <a:t>Installation of IIS in Windows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108"/>
            <a:ext cx="10515600" cy="469985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Press the Windows + R key combination to bring up a run box, then type ‘</a:t>
            </a:r>
            <a:r>
              <a:rPr lang="en-IN" dirty="0" err="1"/>
              <a:t>appwiz.cpl</a:t>
            </a:r>
            <a:r>
              <a:rPr lang="en-IN" dirty="0"/>
              <a:t>’ and press enter.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36" y="2576971"/>
            <a:ext cx="7076049" cy="359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027" y="79202"/>
            <a:ext cx="975445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89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75496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IN" sz="4000" b="1" dirty="0"/>
              <a:t>Deployment by File Copy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63040"/>
            <a:ext cx="10515601" cy="509250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Open the browser and navigate to the URL – </a:t>
            </a:r>
            <a:r>
              <a:rPr lang="en-IN" dirty="0">
                <a:hlinkClick r:id="rId2"/>
              </a:rPr>
              <a:t>http://localhost:8080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946388"/>
            <a:ext cx="10515601" cy="4609158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027" y="79202"/>
            <a:ext cx="975445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02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93784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IN" sz="4000" b="1" dirty="0"/>
              <a:t>Deployment by Website Publish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Update heading in default.aspx page and Publish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6114"/>
            <a:ext cx="10515600" cy="4253498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027" y="79202"/>
            <a:ext cx="975445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72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769034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IN" sz="4000" b="1" dirty="0"/>
              <a:t>Deployment by Website Publish</a:t>
            </a:r>
            <a:endParaRPr lang="en-IN" sz="4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505244"/>
            <a:ext cx="10515600" cy="467172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Create new profile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5409"/>
            <a:ext cx="10515600" cy="4740813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027" y="79202"/>
            <a:ext cx="975445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9072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783102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IN" sz="4000" b="1" dirty="0"/>
              <a:t>Deployment by Website Publish</a:t>
            </a:r>
            <a:endParaRPr lang="en-IN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61514"/>
            <a:ext cx="10515599" cy="4895557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027" y="79202"/>
            <a:ext cx="975445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273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674055"/>
            <a:ext cx="10515600" cy="4881490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740898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IN" sz="4000" b="1" dirty="0"/>
              <a:t>Deployment by Website Publish</a:t>
            </a:r>
            <a:endParaRPr lang="en-IN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027" y="79202"/>
            <a:ext cx="975445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471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61514"/>
            <a:ext cx="10515599" cy="4994031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769034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IN" sz="4000" b="1" dirty="0"/>
              <a:t>Deployment by Website Publish</a:t>
            </a:r>
            <a:endParaRPr lang="en-IN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027" y="79202"/>
            <a:ext cx="975445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604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76903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3378"/>
            <a:ext cx="10515600" cy="5219113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609600"/>
            <a:ext cx="10515600" cy="7690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b="1" dirty="0"/>
              <a:t>Deployment by Website Publish</a:t>
            </a:r>
            <a:endParaRPr lang="en-IN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027" y="79202"/>
            <a:ext cx="975445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242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89649"/>
            <a:ext cx="10515600" cy="4754879"/>
          </a:xfrm>
          <a:prstGeom prst="rect">
            <a:avLst/>
          </a:prstGeom>
        </p:spPr>
      </p:pic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838200" y="609600"/>
            <a:ext cx="10515600" cy="8393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b="1" dirty="0"/>
              <a:t>Deployment by Website Publish</a:t>
            </a:r>
            <a:endParaRPr lang="en-IN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027" y="79202"/>
            <a:ext cx="975445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847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617378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838200" y="609600"/>
            <a:ext cx="10515600" cy="9378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b="1" dirty="0"/>
              <a:t>Deployment by Website Publish</a:t>
            </a:r>
            <a:endParaRPr lang="en-IN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027" y="79202"/>
            <a:ext cx="975445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182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8093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b="1" dirty="0"/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451013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59897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r>
              <a:rPr lang="en-IN" b="1" dirty="0"/>
              <a:t>Installation of IIS in Windows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4566"/>
            <a:ext cx="10515600" cy="4812397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/>
              <a:t>Program and Features window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956613"/>
            <a:ext cx="10515601" cy="437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027" y="79202"/>
            <a:ext cx="975445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8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656492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IN" b="1" dirty="0"/>
              <a:t>Installation of IIS in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4905"/>
            <a:ext cx="10515600" cy="5243253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/>
              <a:t>Click on Internet Information Services check box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074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96" y="1927275"/>
            <a:ext cx="5913706" cy="475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027" y="79202"/>
            <a:ext cx="975445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4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628358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IN" b="1" dirty="0"/>
              <a:t>Installation of IIS in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2702"/>
            <a:ext cx="10515600" cy="5289451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/>
              <a:t>Expand the </a:t>
            </a:r>
            <a:r>
              <a:rPr lang="fr-FR" sz="2400" dirty="0"/>
              <a:t>Internet Information Services node</a:t>
            </a:r>
            <a:r>
              <a:rPr lang="en-IN" sz="2400" dirty="0"/>
              <a:t>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098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08" y="1773165"/>
            <a:ext cx="5712510" cy="495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027" y="79202"/>
            <a:ext cx="975445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72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599"/>
            <a:ext cx="10515600" cy="578957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IN" b="1" dirty="0"/>
              <a:t>Installation of IIS in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2097"/>
            <a:ext cx="10515600" cy="5486254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5126" name="Picture 6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378634"/>
            <a:ext cx="10515601" cy="516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027" y="79202"/>
            <a:ext cx="975445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93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59087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IN" b="1" dirty="0"/>
              <a:t>Installation of IIS in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2702"/>
            <a:ext cx="10515600" cy="4784261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/>
              <a:t>Open the browser and navigate to localhost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2868"/>
            <a:ext cx="10515599" cy="4526321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027" y="79202"/>
            <a:ext cx="975445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77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4565"/>
            <a:ext cx="10515600" cy="5275385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/>
              <a:t>Open Server Manager and under Manage menu, select Add Roles and Features: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146" name="Picture 2" descr="https://docs.microsoft.com/en-us/iis/get-started/whats-new-in-iis-8/installing-iis-8-on-windows-server-2012/_static/imag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377" y="1856935"/>
            <a:ext cx="10393423" cy="478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609599"/>
            <a:ext cx="10515600" cy="642425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IN" b="1" dirty="0"/>
              <a:t>Installation of IIS in Windows Server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027" y="79202"/>
            <a:ext cx="975445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08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355</Words>
  <Application>Microsoft Office PowerPoint</Application>
  <PresentationFormat>Widescreen</PresentationFormat>
  <Paragraphs>62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Deployment to IIS</vt:lpstr>
      <vt:lpstr>What is IIS</vt:lpstr>
      <vt:lpstr> Installation of IIS in Windows </vt:lpstr>
      <vt:lpstr> Installation of IIS in Windows </vt:lpstr>
      <vt:lpstr>Installation of IIS in Windows</vt:lpstr>
      <vt:lpstr>Installation of IIS in Windows</vt:lpstr>
      <vt:lpstr>Installation of IIS in Windows</vt:lpstr>
      <vt:lpstr>Installation of IIS in Windows</vt:lpstr>
      <vt:lpstr>Installation of IIS in Windows Server</vt:lpstr>
      <vt:lpstr>Installation of IIS in Windows Server</vt:lpstr>
      <vt:lpstr>Installation of IIS in Windows Server</vt:lpstr>
      <vt:lpstr>PowerPoint Presentation</vt:lpstr>
      <vt:lpstr>Installation of IIS in Windows Server</vt:lpstr>
      <vt:lpstr>Installation of IIS in Windows Server</vt:lpstr>
      <vt:lpstr>Installation of IIS in Windows Server</vt:lpstr>
      <vt:lpstr>Installation of IIS in Windows Server</vt:lpstr>
      <vt:lpstr>Installation of IIS in Windows Server</vt:lpstr>
      <vt:lpstr>Launch IIS</vt:lpstr>
      <vt:lpstr>Launch IIS</vt:lpstr>
      <vt:lpstr>Deployment to IIS</vt:lpstr>
      <vt:lpstr>Deployment by File Copy</vt:lpstr>
      <vt:lpstr>Deployment by File Copy</vt:lpstr>
      <vt:lpstr>Deployment by File Copy</vt:lpstr>
      <vt:lpstr>Deployment by File Copy</vt:lpstr>
      <vt:lpstr>Deployment by File Copy</vt:lpstr>
      <vt:lpstr>Deployment by File Copy</vt:lpstr>
      <vt:lpstr>Deployment by File Copy</vt:lpstr>
      <vt:lpstr>Deployment by File Copy</vt:lpstr>
      <vt:lpstr>Deployment by File Copy</vt:lpstr>
      <vt:lpstr>Deployment by File Copy</vt:lpstr>
      <vt:lpstr>Deployment by Website Publish</vt:lpstr>
      <vt:lpstr>Deployment by Website Publish</vt:lpstr>
      <vt:lpstr>Deployment by Website Publish</vt:lpstr>
      <vt:lpstr>Deployment by Website Publish</vt:lpstr>
      <vt:lpstr>Deployment by Website Publish</vt:lpstr>
      <vt:lpstr>PowerPoint Presentation</vt:lpstr>
      <vt:lpstr>Deployment by Website Publish</vt:lpstr>
      <vt:lpstr>Deployment by Website Publish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Jinad P. Abdulkadar</dc:creator>
  <cp:lastModifiedBy>Jinad P. Abdulkadar</cp:lastModifiedBy>
  <cp:revision>52</cp:revision>
  <dcterms:created xsi:type="dcterms:W3CDTF">2017-07-06T05:27:12Z</dcterms:created>
  <dcterms:modified xsi:type="dcterms:W3CDTF">2017-07-11T08:04:46Z</dcterms:modified>
</cp:coreProperties>
</file>