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6" r:id="rId3"/>
    <p:sldId id="257" r:id="rId4"/>
    <p:sldId id="258" r:id="rId5"/>
    <p:sldId id="259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2" r:id="rId16"/>
    <p:sldId id="268" r:id="rId17"/>
    <p:sldId id="269" r:id="rId18"/>
    <p:sldId id="273" r:id="rId19"/>
    <p:sldId id="270" r:id="rId20"/>
    <p:sldId id="282" r:id="rId21"/>
    <p:sldId id="274" r:id="rId22"/>
    <p:sldId id="275" r:id="rId23"/>
    <p:sldId id="276" r:id="rId24"/>
    <p:sldId id="277" r:id="rId25"/>
    <p:sldId id="278" r:id="rId26"/>
    <p:sldId id="280" r:id="rId27"/>
    <p:sldId id="279" r:id="rId28"/>
    <p:sldId id="283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78" autoAdjust="0"/>
    <p:restoredTop sz="86323" autoAdjust="0"/>
  </p:normalViewPr>
  <p:slideViewPr>
    <p:cSldViewPr>
      <p:cViewPr>
        <p:scale>
          <a:sx n="95" d="100"/>
          <a:sy n="95" d="100"/>
        </p:scale>
        <p:origin x="-276" y="-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C6176-60EB-474B-A62D-7F52FF8E2CA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8214E0-F801-4B36-BFC7-5F5229C788DD}">
      <dgm:prSet/>
      <dgm:spPr/>
      <dgm:t>
        <a:bodyPr/>
        <a:lstStyle/>
        <a:p>
          <a:pPr rtl="0"/>
          <a:r>
            <a:rPr lang="en-US" smtClean="0"/>
            <a:t>Requirements Documentation</a:t>
          </a:r>
          <a:endParaRPr lang="en-US"/>
        </a:p>
      </dgm:t>
    </dgm:pt>
    <dgm:pt modelId="{2A14FEB8-8889-4E35-9DAA-02AB5617C165}" type="parTrans" cxnId="{3909C212-C8E3-4056-B203-E0DA0E82F16A}">
      <dgm:prSet/>
      <dgm:spPr/>
      <dgm:t>
        <a:bodyPr/>
        <a:lstStyle/>
        <a:p>
          <a:endParaRPr lang="en-US"/>
        </a:p>
      </dgm:t>
    </dgm:pt>
    <dgm:pt modelId="{AFBA5E7D-338E-4601-8E21-4F30B07C0AF9}" type="sibTrans" cxnId="{3909C212-C8E3-4056-B203-E0DA0E82F16A}">
      <dgm:prSet/>
      <dgm:spPr/>
      <dgm:t>
        <a:bodyPr/>
        <a:lstStyle/>
        <a:p>
          <a:endParaRPr lang="en-US"/>
        </a:p>
      </dgm:t>
    </dgm:pt>
    <dgm:pt modelId="{BA85B8E6-7A2C-460B-BDDA-0E65BF4012B5}">
      <dgm:prSet/>
      <dgm:spPr/>
      <dgm:t>
        <a:bodyPr/>
        <a:lstStyle/>
        <a:p>
          <a:pPr rtl="0"/>
          <a:r>
            <a:rPr lang="en-US" smtClean="0"/>
            <a:t>Architecture/Design Documentation </a:t>
          </a:r>
          <a:endParaRPr lang="en-US"/>
        </a:p>
      </dgm:t>
    </dgm:pt>
    <dgm:pt modelId="{407672F2-4F4E-4A15-A2E7-FA5B7E9C8E6D}" type="parTrans" cxnId="{3E2B7E8C-4679-40FE-A32C-7AB02891D444}">
      <dgm:prSet/>
      <dgm:spPr/>
      <dgm:t>
        <a:bodyPr/>
        <a:lstStyle/>
        <a:p>
          <a:endParaRPr lang="en-US"/>
        </a:p>
      </dgm:t>
    </dgm:pt>
    <dgm:pt modelId="{39EA98EE-25D8-47DB-BA56-6C7AE49965EF}" type="sibTrans" cxnId="{3E2B7E8C-4679-40FE-A32C-7AB02891D444}">
      <dgm:prSet/>
      <dgm:spPr/>
      <dgm:t>
        <a:bodyPr/>
        <a:lstStyle/>
        <a:p>
          <a:endParaRPr lang="en-US"/>
        </a:p>
      </dgm:t>
    </dgm:pt>
    <dgm:pt modelId="{F6DEE392-AF3C-4D07-A40D-5AEE34F2751E}">
      <dgm:prSet/>
      <dgm:spPr/>
      <dgm:t>
        <a:bodyPr/>
        <a:lstStyle/>
        <a:p>
          <a:pPr rtl="0"/>
          <a:r>
            <a:rPr lang="en-US" smtClean="0"/>
            <a:t>Technical Documentation</a:t>
          </a:r>
          <a:endParaRPr lang="en-US"/>
        </a:p>
      </dgm:t>
    </dgm:pt>
    <dgm:pt modelId="{8ABAE04F-2AA0-4FF6-90FF-1A27F734DC87}" type="parTrans" cxnId="{76CA3B2F-3838-4E4B-ABBC-E9CE2596F2D4}">
      <dgm:prSet/>
      <dgm:spPr/>
      <dgm:t>
        <a:bodyPr/>
        <a:lstStyle/>
        <a:p>
          <a:endParaRPr lang="en-US"/>
        </a:p>
      </dgm:t>
    </dgm:pt>
    <dgm:pt modelId="{B559198D-B594-40A2-BB9E-1706E9AA1D1B}" type="sibTrans" cxnId="{76CA3B2F-3838-4E4B-ABBC-E9CE2596F2D4}">
      <dgm:prSet/>
      <dgm:spPr/>
      <dgm:t>
        <a:bodyPr/>
        <a:lstStyle/>
        <a:p>
          <a:endParaRPr lang="en-US"/>
        </a:p>
      </dgm:t>
    </dgm:pt>
    <dgm:pt modelId="{704C5EEB-BA20-4BB1-A913-CAC48BDAB0A0}">
      <dgm:prSet/>
      <dgm:spPr/>
      <dgm:t>
        <a:bodyPr/>
        <a:lstStyle/>
        <a:p>
          <a:pPr rtl="0"/>
          <a:r>
            <a:rPr lang="en-US" smtClean="0"/>
            <a:t>User Documentation</a:t>
          </a:r>
          <a:endParaRPr lang="en-US"/>
        </a:p>
      </dgm:t>
    </dgm:pt>
    <dgm:pt modelId="{05BF4F26-B612-4632-91B6-2EC4DE84BB11}" type="parTrans" cxnId="{871E3317-4065-49C3-92A6-F4808479AEA7}">
      <dgm:prSet/>
      <dgm:spPr/>
      <dgm:t>
        <a:bodyPr/>
        <a:lstStyle/>
        <a:p>
          <a:endParaRPr lang="en-US"/>
        </a:p>
      </dgm:t>
    </dgm:pt>
    <dgm:pt modelId="{96BF521B-DAEB-40E9-959B-72458AB81DCD}" type="sibTrans" cxnId="{871E3317-4065-49C3-92A6-F4808479AEA7}">
      <dgm:prSet/>
      <dgm:spPr/>
      <dgm:t>
        <a:bodyPr/>
        <a:lstStyle/>
        <a:p>
          <a:endParaRPr lang="en-US"/>
        </a:p>
      </dgm:t>
    </dgm:pt>
    <dgm:pt modelId="{4DC6E2F5-5695-49F2-B549-B47238357DC0}">
      <dgm:prSet/>
      <dgm:spPr/>
      <dgm:t>
        <a:bodyPr/>
        <a:lstStyle/>
        <a:p>
          <a:pPr rtl="0"/>
          <a:r>
            <a:rPr lang="en-US" smtClean="0"/>
            <a:t>Project Management Documents	</a:t>
          </a:r>
          <a:endParaRPr lang="en-US"/>
        </a:p>
      </dgm:t>
    </dgm:pt>
    <dgm:pt modelId="{D5BE49F8-1780-4BF9-8115-BF0519754B3E}" type="parTrans" cxnId="{658D7AD1-BA60-4B22-9A34-7F53873F4F9D}">
      <dgm:prSet/>
      <dgm:spPr/>
      <dgm:t>
        <a:bodyPr/>
        <a:lstStyle/>
        <a:p>
          <a:endParaRPr lang="en-US"/>
        </a:p>
      </dgm:t>
    </dgm:pt>
    <dgm:pt modelId="{9B1A250D-FDCC-4D91-85FF-5B8E3EDCFA2C}" type="sibTrans" cxnId="{658D7AD1-BA60-4B22-9A34-7F53873F4F9D}">
      <dgm:prSet/>
      <dgm:spPr/>
      <dgm:t>
        <a:bodyPr/>
        <a:lstStyle/>
        <a:p>
          <a:endParaRPr lang="en-US"/>
        </a:p>
      </dgm:t>
    </dgm:pt>
    <dgm:pt modelId="{18F8F063-5042-48AB-98E8-7083DE16880B}" type="pres">
      <dgm:prSet presAssocID="{152C6176-60EB-474B-A62D-7F52FF8E2C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4A1C85-5C08-4618-9B18-FC19FF0654D7}" type="pres">
      <dgm:prSet presAssocID="{968214E0-F801-4B36-BFC7-5F5229C788D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F05BB0-AAB6-44D4-B40D-E1B58EDC1EA4}" type="pres">
      <dgm:prSet presAssocID="{AFBA5E7D-338E-4601-8E21-4F30B07C0AF9}" presName="spacer" presStyleCnt="0"/>
      <dgm:spPr/>
    </dgm:pt>
    <dgm:pt modelId="{9F0BC859-AFEC-4C8F-895C-870724501980}" type="pres">
      <dgm:prSet presAssocID="{BA85B8E6-7A2C-460B-BDDA-0E65BF4012B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1C5A5-A373-4ACA-A438-B6C32C6E8A55}" type="pres">
      <dgm:prSet presAssocID="{39EA98EE-25D8-47DB-BA56-6C7AE49965EF}" presName="spacer" presStyleCnt="0"/>
      <dgm:spPr/>
    </dgm:pt>
    <dgm:pt modelId="{4503A33A-A7AA-4799-9BEE-CE892D9A8008}" type="pres">
      <dgm:prSet presAssocID="{F6DEE392-AF3C-4D07-A40D-5AEE34F2751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0B251-A582-42D3-ACCA-406254A2ADC7}" type="pres">
      <dgm:prSet presAssocID="{B559198D-B594-40A2-BB9E-1706E9AA1D1B}" presName="spacer" presStyleCnt="0"/>
      <dgm:spPr/>
    </dgm:pt>
    <dgm:pt modelId="{F77751DA-384F-475C-8779-C730BE88BB60}" type="pres">
      <dgm:prSet presAssocID="{704C5EEB-BA20-4BB1-A913-CAC48BDAB0A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475F2-6230-44EB-ADF6-5C044FAA81D7}" type="pres">
      <dgm:prSet presAssocID="{96BF521B-DAEB-40E9-959B-72458AB81DCD}" presName="spacer" presStyleCnt="0"/>
      <dgm:spPr/>
    </dgm:pt>
    <dgm:pt modelId="{A1E72D9E-AF4F-4FC0-B874-C3C3F42492F9}" type="pres">
      <dgm:prSet presAssocID="{4DC6E2F5-5695-49F2-B549-B47238357DC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4BBA11-62DC-433E-8C8E-B45C094171A5}" type="presOf" srcId="{968214E0-F801-4B36-BFC7-5F5229C788DD}" destId="{EA4A1C85-5C08-4618-9B18-FC19FF0654D7}" srcOrd="0" destOrd="0" presId="urn:microsoft.com/office/officeart/2005/8/layout/vList2"/>
    <dgm:cxn modelId="{3909C212-C8E3-4056-B203-E0DA0E82F16A}" srcId="{152C6176-60EB-474B-A62D-7F52FF8E2CA7}" destId="{968214E0-F801-4B36-BFC7-5F5229C788DD}" srcOrd="0" destOrd="0" parTransId="{2A14FEB8-8889-4E35-9DAA-02AB5617C165}" sibTransId="{AFBA5E7D-338E-4601-8E21-4F30B07C0AF9}"/>
    <dgm:cxn modelId="{3E2B7E8C-4679-40FE-A32C-7AB02891D444}" srcId="{152C6176-60EB-474B-A62D-7F52FF8E2CA7}" destId="{BA85B8E6-7A2C-460B-BDDA-0E65BF4012B5}" srcOrd="1" destOrd="0" parTransId="{407672F2-4F4E-4A15-A2E7-FA5B7E9C8E6D}" sibTransId="{39EA98EE-25D8-47DB-BA56-6C7AE49965EF}"/>
    <dgm:cxn modelId="{DDD2996B-A05C-47B8-9C0E-DBB6F43C26DC}" type="presOf" srcId="{BA85B8E6-7A2C-460B-BDDA-0E65BF4012B5}" destId="{9F0BC859-AFEC-4C8F-895C-870724501980}" srcOrd="0" destOrd="0" presId="urn:microsoft.com/office/officeart/2005/8/layout/vList2"/>
    <dgm:cxn modelId="{38C9F9C0-DAD5-42C8-B129-61162461823C}" type="presOf" srcId="{4DC6E2F5-5695-49F2-B549-B47238357DC0}" destId="{A1E72D9E-AF4F-4FC0-B874-C3C3F42492F9}" srcOrd="0" destOrd="0" presId="urn:microsoft.com/office/officeart/2005/8/layout/vList2"/>
    <dgm:cxn modelId="{0B4D25E2-B985-403A-9C9C-0B7DA699908C}" type="presOf" srcId="{F6DEE392-AF3C-4D07-A40D-5AEE34F2751E}" destId="{4503A33A-A7AA-4799-9BEE-CE892D9A8008}" srcOrd="0" destOrd="0" presId="urn:microsoft.com/office/officeart/2005/8/layout/vList2"/>
    <dgm:cxn modelId="{658D7AD1-BA60-4B22-9A34-7F53873F4F9D}" srcId="{152C6176-60EB-474B-A62D-7F52FF8E2CA7}" destId="{4DC6E2F5-5695-49F2-B549-B47238357DC0}" srcOrd="4" destOrd="0" parTransId="{D5BE49F8-1780-4BF9-8115-BF0519754B3E}" sibTransId="{9B1A250D-FDCC-4D91-85FF-5B8E3EDCFA2C}"/>
    <dgm:cxn modelId="{76CA3B2F-3838-4E4B-ABBC-E9CE2596F2D4}" srcId="{152C6176-60EB-474B-A62D-7F52FF8E2CA7}" destId="{F6DEE392-AF3C-4D07-A40D-5AEE34F2751E}" srcOrd="2" destOrd="0" parTransId="{8ABAE04F-2AA0-4FF6-90FF-1A27F734DC87}" sibTransId="{B559198D-B594-40A2-BB9E-1706E9AA1D1B}"/>
    <dgm:cxn modelId="{871E3317-4065-49C3-92A6-F4808479AEA7}" srcId="{152C6176-60EB-474B-A62D-7F52FF8E2CA7}" destId="{704C5EEB-BA20-4BB1-A913-CAC48BDAB0A0}" srcOrd="3" destOrd="0" parTransId="{05BF4F26-B612-4632-91B6-2EC4DE84BB11}" sibTransId="{96BF521B-DAEB-40E9-959B-72458AB81DCD}"/>
    <dgm:cxn modelId="{A353FCFA-1867-4198-BCA6-0919F65834AC}" type="presOf" srcId="{152C6176-60EB-474B-A62D-7F52FF8E2CA7}" destId="{18F8F063-5042-48AB-98E8-7083DE16880B}" srcOrd="0" destOrd="0" presId="urn:microsoft.com/office/officeart/2005/8/layout/vList2"/>
    <dgm:cxn modelId="{4EEC10C9-B8F2-4E02-A9F1-81A6A4BD7A7D}" type="presOf" srcId="{704C5EEB-BA20-4BB1-A913-CAC48BDAB0A0}" destId="{F77751DA-384F-475C-8779-C730BE88BB60}" srcOrd="0" destOrd="0" presId="urn:microsoft.com/office/officeart/2005/8/layout/vList2"/>
    <dgm:cxn modelId="{D640183E-F2DB-42DF-BF43-9677291E8302}" type="presParOf" srcId="{18F8F063-5042-48AB-98E8-7083DE16880B}" destId="{EA4A1C85-5C08-4618-9B18-FC19FF0654D7}" srcOrd="0" destOrd="0" presId="urn:microsoft.com/office/officeart/2005/8/layout/vList2"/>
    <dgm:cxn modelId="{A2956C16-ED49-4A97-817F-D8D7A2FC6948}" type="presParOf" srcId="{18F8F063-5042-48AB-98E8-7083DE16880B}" destId="{09F05BB0-AAB6-44D4-B40D-E1B58EDC1EA4}" srcOrd="1" destOrd="0" presId="urn:microsoft.com/office/officeart/2005/8/layout/vList2"/>
    <dgm:cxn modelId="{6FD0B678-031D-42BE-90BE-0440470B2228}" type="presParOf" srcId="{18F8F063-5042-48AB-98E8-7083DE16880B}" destId="{9F0BC859-AFEC-4C8F-895C-870724501980}" srcOrd="2" destOrd="0" presId="urn:microsoft.com/office/officeart/2005/8/layout/vList2"/>
    <dgm:cxn modelId="{44B238C7-A1C7-41DB-ACB6-F63C3116D6D9}" type="presParOf" srcId="{18F8F063-5042-48AB-98E8-7083DE16880B}" destId="{B8F1C5A5-A373-4ACA-A438-B6C32C6E8A55}" srcOrd="3" destOrd="0" presId="urn:microsoft.com/office/officeart/2005/8/layout/vList2"/>
    <dgm:cxn modelId="{6F2F5DF3-6892-48FC-80A8-464ABDDE0B58}" type="presParOf" srcId="{18F8F063-5042-48AB-98E8-7083DE16880B}" destId="{4503A33A-A7AA-4799-9BEE-CE892D9A8008}" srcOrd="4" destOrd="0" presId="urn:microsoft.com/office/officeart/2005/8/layout/vList2"/>
    <dgm:cxn modelId="{BF2F63DB-4BE7-4788-AEDA-97359943AD39}" type="presParOf" srcId="{18F8F063-5042-48AB-98E8-7083DE16880B}" destId="{38F0B251-A582-42D3-ACCA-406254A2ADC7}" srcOrd="5" destOrd="0" presId="urn:microsoft.com/office/officeart/2005/8/layout/vList2"/>
    <dgm:cxn modelId="{35987A59-BF5F-46CF-B700-9781AA173276}" type="presParOf" srcId="{18F8F063-5042-48AB-98E8-7083DE16880B}" destId="{F77751DA-384F-475C-8779-C730BE88BB60}" srcOrd="6" destOrd="0" presId="urn:microsoft.com/office/officeart/2005/8/layout/vList2"/>
    <dgm:cxn modelId="{4F1BB010-97C2-4DB6-B183-8949FDC2A437}" type="presParOf" srcId="{18F8F063-5042-48AB-98E8-7083DE16880B}" destId="{531475F2-6230-44EB-ADF6-5C044FAA81D7}" srcOrd="7" destOrd="0" presId="urn:microsoft.com/office/officeart/2005/8/layout/vList2"/>
    <dgm:cxn modelId="{3FF153D9-5931-46CD-BCDF-2A376ED38F78}" type="presParOf" srcId="{18F8F063-5042-48AB-98E8-7083DE16880B}" destId="{A1E72D9E-AF4F-4FC0-B874-C3C3F42492F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B11ED1-80D1-4C84-AAA1-2679AFC1BC7C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F021F5-158F-4894-ADFE-47EF773687F6}">
      <dgm:prSet custT="1"/>
      <dgm:spPr/>
      <dgm:t>
        <a:bodyPr/>
        <a:lstStyle/>
        <a:p>
          <a:pPr rtl="0"/>
          <a:r>
            <a:rPr lang="en-US" sz="2000" b="0" dirty="0" smtClean="0">
              <a:solidFill>
                <a:schemeClr val="bg1"/>
              </a:solidFill>
            </a:rPr>
            <a:t>Design Details</a:t>
          </a:r>
          <a:endParaRPr lang="en-US" sz="2000" b="0" dirty="0">
            <a:solidFill>
              <a:schemeClr val="bg1"/>
            </a:solidFill>
          </a:endParaRPr>
        </a:p>
      </dgm:t>
    </dgm:pt>
    <dgm:pt modelId="{6C0A730C-729B-4AAB-A373-25522DA36F06}" type="parTrans" cxnId="{58154225-C117-40B6-93D9-67CF83DDA146}">
      <dgm:prSet/>
      <dgm:spPr/>
      <dgm:t>
        <a:bodyPr/>
        <a:lstStyle/>
        <a:p>
          <a:endParaRPr lang="en-US"/>
        </a:p>
      </dgm:t>
    </dgm:pt>
    <dgm:pt modelId="{4629FE17-E653-41CF-9DD8-CC401C034E72}" type="sibTrans" cxnId="{58154225-C117-40B6-93D9-67CF83DDA146}">
      <dgm:prSet/>
      <dgm:spPr/>
      <dgm:t>
        <a:bodyPr/>
        <a:lstStyle/>
        <a:p>
          <a:endParaRPr lang="en-US"/>
        </a:p>
      </dgm:t>
    </dgm:pt>
    <dgm:pt modelId="{71BEE60D-2D12-4E46-9959-3072946E1D99}">
      <dgm:prSet custT="1"/>
      <dgm:spPr/>
      <dgm:t>
        <a:bodyPr/>
        <a:lstStyle/>
        <a:p>
          <a:pPr rtl="0"/>
          <a:r>
            <a:rPr lang="en-US" sz="1900" dirty="0" smtClean="0">
              <a:solidFill>
                <a:schemeClr val="bg1"/>
              </a:solidFill>
            </a:rPr>
            <a:t>Implementation Details</a:t>
          </a:r>
          <a:endParaRPr lang="en-US" sz="1900" dirty="0">
            <a:solidFill>
              <a:schemeClr val="bg1"/>
            </a:solidFill>
          </a:endParaRPr>
        </a:p>
      </dgm:t>
    </dgm:pt>
    <dgm:pt modelId="{544904F8-15D6-4D54-B8E4-3167AB58943A}" type="parTrans" cxnId="{6B74E65F-4E06-4A06-846A-D9D18E38DD41}">
      <dgm:prSet/>
      <dgm:spPr/>
      <dgm:t>
        <a:bodyPr/>
        <a:lstStyle/>
        <a:p>
          <a:endParaRPr lang="en-US"/>
        </a:p>
      </dgm:t>
    </dgm:pt>
    <dgm:pt modelId="{9E8C42CE-10B5-45C2-8550-BF1E5DC37CE2}" type="sibTrans" cxnId="{6B74E65F-4E06-4A06-846A-D9D18E38DD41}">
      <dgm:prSet/>
      <dgm:spPr/>
      <dgm:t>
        <a:bodyPr/>
        <a:lstStyle/>
        <a:p>
          <a:endParaRPr lang="en-US"/>
        </a:p>
      </dgm:t>
    </dgm:pt>
    <dgm:pt modelId="{6B7C4F2E-ACF2-42F8-A37D-9782C0868E3E}">
      <dgm:prSet custT="1"/>
      <dgm:spPr/>
      <dgm:t>
        <a:bodyPr/>
        <a:lstStyle/>
        <a:p>
          <a:pPr rtl="0"/>
          <a:r>
            <a:rPr lang="en-US" sz="2000" dirty="0" smtClean="0">
              <a:solidFill>
                <a:schemeClr val="bg1"/>
              </a:solidFill>
            </a:rPr>
            <a:t>Deployment Details</a:t>
          </a:r>
          <a:endParaRPr lang="en-US" sz="2000" dirty="0">
            <a:solidFill>
              <a:schemeClr val="bg1"/>
            </a:solidFill>
          </a:endParaRPr>
        </a:p>
      </dgm:t>
    </dgm:pt>
    <dgm:pt modelId="{05B5E329-6B0E-4CBB-B7CF-62C78ABA5825}" type="parTrans" cxnId="{7B617044-AD22-4353-90A1-31FF7B4A9182}">
      <dgm:prSet/>
      <dgm:spPr/>
      <dgm:t>
        <a:bodyPr/>
        <a:lstStyle/>
        <a:p>
          <a:endParaRPr lang="en-US"/>
        </a:p>
      </dgm:t>
    </dgm:pt>
    <dgm:pt modelId="{4A9EC79F-7B31-4725-8C55-DDF6ACF36AA1}" type="sibTrans" cxnId="{7B617044-AD22-4353-90A1-31FF7B4A9182}">
      <dgm:prSet/>
      <dgm:spPr/>
      <dgm:t>
        <a:bodyPr/>
        <a:lstStyle/>
        <a:p>
          <a:endParaRPr lang="en-US"/>
        </a:p>
      </dgm:t>
    </dgm:pt>
    <dgm:pt modelId="{9AA00201-7664-466A-BEEB-621AEAB643B9}" type="pres">
      <dgm:prSet presAssocID="{9EB11ED1-80D1-4C84-AAA1-2679AFC1BC7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5F8B97-C10B-481B-AFE2-9C207D8D5530}" type="pres">
      <dgm:prSet presAssocID="{E7F021F5-158F-4894-ADFE-47EF773687F6}" presName="circ1" presStyleLbl="vennNode1" presStyleIdx="0" presStyleCnt="3"/>
      <dgm:spPr/>
      <dgm:t>
        <a:bodyPr/>
        <a:lstStyle/>
        <a:p>
          <a:endParaRPr lang="en-US"/>
        </a:p>
      </dgm:t>
    </dgm:pt>
    <dgm:pt modelId="{CD5AB50E-7F50-4EAE-AFC2-ABA7C0096C73}" type="pres">
      <dgm:prSet presAssocID="{E7F021F5-158F-4894-ADFE-47EF773687F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FC337-90CD-4936-B5E9-108D37406A06}" type="pres">
      <dgm:prSet presAssocID="{71BEE60D-2D12-4E46-9959-3072946E1D99}" presName="circ2" presStyleLbl="vennNode1" presStyleIdx="1" presStyleCnt="3" custScaleX="112787"/>
      <dgm:spPr/>
      <dgm:t>
        <a:bodyPr/>
        <a:lstStyle/>
        <a:p>
          <a:endParaRPr lang="en-US"/>
        </a:p>
      </dgm:t>
    </dgm:pt>
    <dgm:pt modelId="{CC843C84-69EB-4668-BF30-3643ACD21F4B}" type="pres">
      <dgm:prSet presAssocID="{71BEE60D-2D12-4E46-9959-3072946E1D9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061F68-12C5-44BB-9089-4D5F84077BEF}" type="pres">
      <dgm:prSet presAssocID="{6B7C4F2E-ACF2-42F8-A37D-9782C0868E3E}" presName="circ3" presStyleLbl="vennNode1" presStyleIdx="2" presStyleCnt="3"/>
      <dgm:spPr/>
      <dgm:t>
        <a:bodyPr/>
        <a:lstStyle/>
        <a:p>
          <a:endParaRPr lang="en-US"/>
        </a:p>
      </dgm:t>
    </dgm:pt>
    <dgm:pt modelId="{42C36BE2-6831-4817-A63D-AE033922BB16}" type="pres">
      <dgm:prSet presAssocID="{6B7C4F2E-ACF2-42F8-A37D-9782C0868E3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ABEBDC-F0DD-438D-BEFD-75CBAC2E8E16}" type="presOf" srcId="{9EB11ED1-80D1-4C84-AAA1-2679AFC1BC7C}" destId="{9AA00201-7664-466A-BEEB-621AEAB643B9}" srcOrd="0" destOrd="0" presId="urn:microsoft.com/office/officeart/2005/8/layout/venn1"/>
    <dgm:cxn modelId="{A6E0B198-4286-4865-BA12-C6101DE3BEAE}" type="presOf" srcId="{6B7C4F2E-ACF2-42F8-A37D-9782C0868E3E}" destId="{24061F68-12C5-44BB-9089-4D5F84077BEF}" srcOrd="0" destOrd="0" presId="urn:microsoft.com/office/officeart/2005/8/layout/venn1"/>
    <dgm:cxn modelId="{6B74E65F-4E06-4A06-846A-D9D18E38DD41}" srcId="{9EB11ED1-80D1-4C84-AAA1-2679AFC1BC7C}" destId="{71BEE60D-2D12-4E46-9959-3072946E1D99}" srcOrd="1" destOrd="0" parTransId="{544904F8-15D6-4D54-B8E4-3167AB58943A}" sibTransId="{9E8C42CE-10B5-45C2-8550-BF1E5DC37CE2}"/>
    <dgm:cxn modelId="{7B617044-AD22-4353-90A1-31FF7B4A9182}" srcId="{9EB11ED1-80D1-4C84-AAA1-2679AFC1BC7C}" destId="{6B7C4F2E-ACF2-42F8-A37D-9782C0868E3E}" srcOrd="2" destOrd="0" parTransId="{05B5E329-6B0E-4CBB-B7CF-62C78ABA5825}" sibTransId="{4A9EC79F-7B31-4725-8C55-DDF6ACF36AA1}"/>
    <dgm:cxn modelId="{F9F0C2F2-ACE7-459B-B9A8-B263D62A3147}" type="presOf" srcId="{71BEE60D-2D12-4E46-9959-3072946E1D99}" destId="{CC843C84-69EB-4668-BF30-3643ACD21F4B}" srcOrd="1" destOrd="0" presId="urn:microsoft.com/office/officeart/2005/8/layout/venn1"/>
    <dgm:cxn modelId="{AD53F144-0FA8-42A9-903A-27143DB811FB}" type="presOf" srcId="{71BEE60D-2D12-4E46-9959-3072946E1D99}" destId="{794FC337-90CD-4936-B5E9-108D37406A06}" srcOrd="0" destOrd="0" presId="urn:microsoft.com/office/officeart/2005/8/layout/venn1"/>
    <dgm:cxn modelId="{EE1DC49B-8541-4136-8723-F0CCFA16AE86}" type="presOf" srcId="{E7F021F5-158F-4894-ADFE-47EF773687F6}" destId="{CD5AB50E-7F50-4EAE-AFC2-ABA7C0096C73}" srcOrd="1" destOrd="0" presId="urn:microsoft.com/office/officeart/2005/8/layout/venn1"/>
    <dgm:cxn modelId="{58154225-C117-40B6-93D9-67CF83DDA146}" srcId="{9EB11ED1-80D1-4C84-AAA1-2679AFC1BC7C}" destId="{E7F021F5-158F-4894-ADFE-47EF773687F6}" srcOrd="0" destOrd="0" parTransId="{6C0A730C-729B-4AAB-A373-25522DA36F06}" sibTransId="{4629FE17-E653-41CF-9DD8-CC401C034E72}"/>
    <dgm:cxn modelId="{88A206D5-C11F-48B5-B3EE-B326C82F385D}" type="presOf" srcId="{E7F021F5-158F-4894-ADFE-47EF773687F6}" destId="{325F8B97-C10B-481B-AFE2-9C207D8D5530}" srcOrd="0" destOrd="0" presId="urn:microsoft.com/office/officeart/2005/8/layout/venn1"/>
    <dgm:cxn modelId="{7A5BD078-B134-4C13-AF65-D63AB2338CC1}" type="presOf" srcId="{6B7C4F2E-ACF2-42F8-A37D-9782C0868E3E}" destId="{42C36BE2-6831-4817-A63D-AE033922BB16}" srcOrd="1" destOrd="0" presId="urn:microsoft.com/office/officeart/2005/8/layout/venn1"/>
    <dgm:cxn modelId="{169FC179-C697-4974-9256-CC15C0D2010C}" type="presParOf" srcId="{9AA00201-7664-466A-BEEB-621AEAB643B9}" destId="{325F8B97-C10B-481B-AFE2-9C207D8D5530}" srcOrd="0" destOrd="0" presId="urn:microsoft.com/office/officeart/2005/8/layout/venn1"/>
    <dgm:cxn modelId="{43D8A318-EFF3-4871-A828-A38D97A37B0D}" type="presParOf" srcId="{9AA00201-7664-466A-BEEB-621AEAB643B9}" destId="{CD5AB50E-7F50-4EAE-AFC2-ABA7C0096C73}" srcOrd="1" destOrd="0" presId="urn:microsoft.com/office/officeart/2005/8/layout/venn1"/>
    <dgm:cxn modelId="{19E45E9E-3638-45D6-AF8B-820FF60CA252}" type="presParOf" srcId="{9AA00201-7664-466A-BEEB-621AEAB643B9}" destId="{794FC337-90CD-4936-B5E9-108D37406A06}" srcOrd="2" destOrd="0" presId="urn:microsoft.com/office/officeart/2005/8/layout/venn1"/>
    <dgm:cxn modelId="{7B45F3A5-9A60-46D9-8AA6-05BAC9694372}" type="presParOf" srcId="{9AA00201-7664-466A-BEEB-621AEAB643B9}" destId="{CC843C84-69EB-4668-BF30-3643ACD21F4B}" srcOrd="3" destOrd="0" presId="urn:microsoft.com/office/officeart/2005/8/layout/venn1"/>
    <dgm:cxn modelId="{8C94C88B-1AE6-446E-A402-08553242B8EA}" type="presParOf" srcId="{9AA00201-7664-466A-BEEB-621AEAB643B9}" destId="{24061F68-12C5-44BB-9089-4D5F84077BEF}" srcOrd="4" destOrd="0" presId="urn:microsoft.com/office/officeart/2005/8/layout/venn1"/>
    <dgm:cxn modelId="{1C2C70C0-3FFB-41CD-A919-8B4108E10F85}" type="presParOf" srcId="{9AA00201-7664-466A-BEEB-621AEAB643B9}" destId="{42C36BE2-6831-4817-A63D-AE033922BB1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294796-27AE-4384-9DDF-F1BAA9AA891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926188-D71F-4511-BAD8-F1D025DFD84E}">
      <dgm:prSet/>
      <dgm:spPr/>
      <dgm:t>
        <a:bodyPr/>
        <a:lstStyle/>
        <a:p>
          <a:pPr rtl="0"/>
          <a:r>
            <a:rPr lang="en-US" smtClean="0"/>
            <a:t>Test Plan</a:t>
          </a:r>
          <a:endParaRPr lang="en-US"/>
        </a:p>
      </dgm:t>
    </dgm:pt>
    <dgm:pt modelId="{F2280205-19F3-47E7-8AD9-C05779F8C6E8}" type="parTrans" cxnId="{A1498480-8F73-4973-8C1C-0833EBC6AC53}">
      <dgm:prSet/>
      <dgm:spPr/>
      <dgm:t>
        <a:bodyPr/>
        <a:lstStyle/>
        <a:p>
          <a:endParaRPr lang="en-US"/>
        </a:p>
      </dgm:t>
    </dgm:pt>
    <dgm:pt modelId="{97079761-9BDB-4078-B7DF-640F0E0579D8}" type="sibTrans" cxnId="{A1498480-8F73-4973-8C1C-0833EBC6AC53}">
      <dgm:prSet/>
      <dgm:spPr/>
      <dgm:t>
        <a:bodyPr/>
        <a:lstStyle/>
        <a:p>
          <a:endParaRPr lang="en-US"/>
        </a:p>
      </dgm:t>
    </dgm:pt>
    <dgm:pt modelId="{3E50F3C6-1E49-44A3-9ACA-B110AA1E6903}">
      <dgm:prSet/>
      <dgm:spPr/>
      <dgm:t>
        <a:bodyPr/>
        <a:lstStyle/>
        <a:p>
          <a:pPr rtl="0"/>
          <a:r>
            <a:rPr lang="en-US" smtClean="0"/>
            <a:t>Test Scripts </a:t>
          </a:r>
          <a:endParaRPr lang="en-US"/>
        </a:p>
      </dgm:t>
    </dgm:pt>
    <dgm:pt modelId="{9273BCF4-621F-4745-BDB9-C04A09CDCC0A}" type="parTrans" cxnId="{AB6C17E2-628A-43E0-A401-4F376F930A0E}">
      <dgm:prSet/>
      <dgm:spPr/>
      <dgm:t>
        <a:bodyPr/>
        <a:lstStyle/>
        <a:p>
          <a:endParaRPr lang="en-US"/>
        </a:p>
      </dgm:t>
    </dgm:pt>
    <dgm:pt modelId="{B3D55B9E-F88B-4349-B8A7-193D96C77C8A}" type="sibTrans" cxnId="{AB6C17E2-628A-43E0-A401-4F376F930A0E}">
      <dgm:prSet/>
      <dgm:spPr/>
      <dgm:t>
        <a:bodyPr/>
        <a:lstStyle/>
        <a:p>
          <a:endParaRPr lang="en-US"/>
        </a:p>
      </dgm:t>
    </dgm:pt>
    <dgm:pt modelId="{43D7C9AA-BF23-4CCC-A5FD-C79ED81A5EB2}">
      <dgm:prSet/>
      <dgm:spPr/>
      <dgm:t>
        <a:bodyPr/>
        <a:lstStyle/>
        <a:p>
          <a:pPr rtl="0"/>
          <a:r>
            <a:rPr lang="en-US" smtClean="0"/>
            <a:t>Test Cases </a:t>
          </a:r>
          <a:endParaRPr lang="en-US"/>
        </a:p>
      </dgm:t>
    </dgm:pt>
    <dgm:pt modelId="{F53667A7-30FA-4603-9358-96ACA0FD086B}" type="parTrans" cxnId="{AC64286E-EB5F-4905-B795-D7FE5E6B9B9A}">
      <dgm:prSet/>
      <dgm:spPr/>
      <dgm:t>
        <a:bodyPr/>
        <a:lstStyle/>
        <a:p>
          <a:endParaRPr lang="en-US"/>
        </a:p>
      </dgm:t>
    </dgm:pt>
    <dgm:pt modelId="{15E1BCC4-5FAE-4A28-95D8-4EBC54C03E04}" type="sibTrans" cxnId="{AC64286E-EB5F-4905-B795-D7FE5E6B9B9A}">
      <dgm:prSet/>
      <dgm:spPr/>
      <dgm:t>
        <a:bodyPr/>
        <a:lstStyle/>
        <a:p>
          <a:endParaRPr lang="en-US"/>
        </a:p>
      </dgm:t>
    </dgm:pt>
    <dgm:pt modelId="{B7CD5D1E-C656-4A7A-B670-A03F58456160}">
      <dgm:prSet/>
      <dgm:spPr/>
      <dgm:t>
        <a:bodyPr/>
        <a:lstStyle/>
        <a:p>
          <a:pPr rtl="0"/>
          <a:r>
            <a:rPr lang="en-US" smtClean="0"/>
            <a:t>RTM</a:t>
          </a:r>
          <a:endParaRPr lang="en-US"/>
        </a:p>
      </dgm:t>
    </dgm:pt>
    <dgm:pt modelId="{92DE0DFD-14C2-4842-AFBF-0301E8571095}" type="parTrans" cxnId="{6B7C2849-3A66-4F9A-AD6B-492A8D187ABC}">
      <dgm:prSet/>
      <dgm:spPr/>
      <dgm:t>
        <a:bodyPr/>
        <a:lstStyle/>
        <a:p>
          <a:endParaRPr lang="en-US"/>
        </a:p>
      </dgm:t>
    </dgm:pt>
    <dgm:pt modelId="{EB83E69B-D96B-4CB4-B7D1-E896A7B1DDF9}" type="sibTrans" cxnId="{6B7C2849-3A66-4F9A-AD6B-492A8D187ABC}">
      <dgm:prSet/>
      <dgm:spPr/>
      <dgm:t>
        <a:bodyPr/>
        <a:lstStyle/>
        <a:p>
          <a:endParaRPr lang="en-US"/>
        </a:p>
      </dgm:t>
    </dgm:pt>
    <dgm:pt modelId="{D2C3D2C7-EA1A-46CB-B536-C4B0EF42D11D}">
      <dgm:prSet/>
      <dgm:spPr/>
      <dgm:t>
        <a:bodyPr/>
        <a:lstStyle/>
        <a:p>
          <a:pPr rtl="0"/>
          <a:r>
            <a:rPr lang="en-US" smtClean="0"/>
            <a:t>Test Report</a:t>
          </a:r>
          <a:endParaRPr lang="en-US"/>
        </a:p>
      </dgm:t>
    </dgm:pt>
    <dgm:pt modelId="{762737BA-7313-4C28-B776-A97157C4439D}" type="parTrans" cxnId="{29AB663D-F1A9-4608-93B7-5683A2BAC288}">
      <dgm:prSet/>
      <dgm:spPr/>
      <dgm:t>
        <a:bodyPr/>
        <a:lstStyle/>
        <a:p>
          <a:endParaRPr lang="en-US"/>
        </a:p>
      </dgm:t>
    </dgm:pt>
    <dgm:pt modelId="{3BD7B1E0-41D4-4EB7-8B70-81BC352D7DCB}" type="sibTrans" cxnId="{29AB663D-F1A9-4608-93B7-5683A2BAC288}">
      <dgm:prSet/>
      <dgm:spPr/>
      <dgm:t>
        <a:bodyPr/>
        <a:lstStyle/>
        <a:p>
          <a:endParaRPr lang="en-US"/>
        </a:p>
      </dgm:t>
    </dgm:pt>
    <dgm:pt modelId="{A9BEF096-3C30-4DE5-AB28-DA6220455013}" type="pres">
      <dgm:prSet presAssocID="{EF294796-27AE-4384-9DDF-F1BAA9AA89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0418F9-D057-4490-836B-F7CEB82AC36C}" type="pres">
      <dgm:prSet presAssocID="{4D926188-D71F-4511-BAD8-F1D025DFD84E}" presName="linNode" presStyleCnt="0"/>
      <dgm:spPr/>
    </dgm:pt>
    <dgm:pt modelId="{2DB2441A-B347-4EE2-AB6D-EB52D96A4E4D}" type="pres">
      <dgm:prSet presAssocID="{4D926188-D71F-4511-BAD8-F1D025DFD84E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7637F-DAD3-4FC8-996F-2C9C1DBF21CF}" type="pres">
      <dgm:prSet presAssocID="{97079761-9BDB-4078-B7DF-640F0E0579D8}" presName="sp" presStyleCnt="0"/>
      <dgm:spPr/>
    </dgm:pt>
    <dgm:pt modelId="{77BBAB4C-BD8F-47B9-9F95-60D63829293B}" type="pres">
      <dgm:prSet presAssocID="{3E50F3C6-1E49-44A3-9ACA-B110AA1E6903}" presName="linNode" presStyleCnt="0"/>
      <dgm:spPr/>
    </dgm:pt>
    <dgm:pt modelId="{D4044395-FF66-475D-8126-1F6D47476F61}" type="pres">
      <dgm:prSet presAssocID="{3E50F3C6-1E49-44A3-9ACA-B110AA1E6903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A8BEE-0F89-4AEC-9F84-B1DC61E1D980}" type="pres">
      <dgm:prSet presAssocID="{B3D55B9E-F88B-4349-B8A7-193D96C77C8A}" presName="sp" presStyleCnt="0"/>
      <dgm:spPr/>
    </dgm:pt>
    <dgm:pt modelId="{1DFBAF57-792E-4C54-9510-B1F7F11665F8}" type="pres">
      <dgm:prSet presAssocID="{43D7C9AA-BF23-4CCC-A5FD-C79ED81A5EB2}" presName="linNode" presStyleCnt="0"/>
      <dgm:spPr/>
    </dgm:pt>
    <dgm:pt modelId="{5571CF99-A779-40CF-8847-F039345F2EFD}" type="pres">
      <dgm:prSet presAssocID="{43D7C9AA-BF23-4CCC-A5FD-C79ED81A5EB2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DC438-BD1F-4830-B627-382D8857F8F5}" type="pres">
      <dgm:prSet presAssocID="{15E1BCC4-5FAE-4A28-95D8-4EBC54C03E04}" presName="sp" presStyleCnt="0"/>
      <dgm:spPr/>
    </dgm:pt>
    <dgm:pt modelId="{2D96A443-67D5-4D99-B587-12CEE9D4A976}" type="pres">
      <dgm:prSet presAssocID="{B7CD5D1E-C656-4A7A-B670-A03F58456160}" presName="linNode" presStyleCnt="0"/>
      <dgm:spPr/>
    </dgm:pt>
    <dgm:pt modelId="{16DC807E-C865-4B92-87CB-DAFD61564CFF}" type="pres">
      <dgm:prSet presAssocID="{B7CD5D1E-C656-4A7A-B670-A03F58456160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A1640-5537-44BE-88C2-BB6F704B2A5A}" type="pres">
      <dgm:prSet presAssocID="{EB83E69B-D96B-4CB4-B7D1-E896A7B1DDF9}" presName="sp" presStyleCnt="0"/>
      <dgm:spPr/>
    </dgm:pt>
    <dgm:pt modelId="{4CF54D88-C2DC-4E78-8C5B-8D61749D795A}" type="pres">
      <dgm:prSet presAssocID="{D2C3D2C7-EA1A-46CB-B536-C4B0EF42D11D}" presName="linNode" presStyleCnt="0"/>
      <dgm:spPr/>
    </dgm:pt>
    <dgm:pt modelId="{40890D1B-4A65-4FA6-A449-1F4EC37A004B}" type="pres">
      <dgm:prSet presAssocID="{D2C3D2C7-EA1A-46CB-B536-C4B0EF42D11D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64286E-EB5F-4905-B795-D7FE5E6B9B9A}" srcId="{EF294796-27AE-4384-9DDF-F1BAA9AA8916}" destId="{43D7C9AA-BF23-4CCC-A5FD-C79ED81A5EB2}" srcOrd="2" destOrd="0" parTransId="{F53667A7-30FA-4603-9358-96ACA0FD086B}" sibTransId="{15E1BCC4-5FAE-4A28-95D8-4EBC54C03E04}"/>
    <dgm:cxn modelId="{309D5FA9-1EBB-429D-ADF4-4A88FD819DDC}" type="presOf" srcId="{D2C3D2C7-EA1A-46CB-B536-C4B0EF42D11D}" destId="{40890D1B-4A65-4FA6-A449-1F4EC37A004B}" srcOrd="0" destOrd="0" presId="urn:microsoft.com/office/officeart/2005/8/layout/vList5"/>
    <dgm:cxn modelId="{5A4AD353-DD82-4507-9BD1-33FCB48C0867}" type="presOf" srcId="{43D7C9AA-BF23-4CCC-A5FD-C79ED81A5EB2}" destId="{5571CF99-A779-40CF-8847-F039345F2EFD}" srcOrd="0" destOrd="0" presId="urn:microsoft.com/office/officeart/2005/8/layout/vList5"/>
    <dgm:cxn modelId="{AB6C17E2-628A-43E0-A401-4F376F930A0E}" srcId="{EF294796-27AE-4384-9DDF-F1BAA9AA8916}" destId="{3E50F3C6-1E49-44A3-9ACA-B110AA1E6903}" srcOrd="1" destOrd="0" parTransId="{9273BCF4-621F-4745-BDB9-C04A09CDCC0A}" sibTransId="{B3D55B9E-F88B-4349-B8A7-193D96C77C8A}"/>
    <dgm:cxn modelId="{EEBB9081-BD30-45BB-8D69-FD00290A9137}" type="presOf" srcId="{EF294796-27AE-4384-9DDF-F1BAA9AA8916}" destId="{A9BEF096-3C30-4DE5-AB28-DA6220455013}" srcOrd="0" destOrd="0" presId="urn:microsoft.com/office/officeart/2005/8/layout/vList5"/>
    <dgm:cxn modelId="{6B7C2849-3A66-4F9A-AD6B-492A8D187ABC}" srcId="{EF294796-27AE-4384-9DDF-F1BAA9AA8916}" destId="{B7CD5D1E-C656-4A7A-B670-A03F58456160}" srcOrd="3" destOrd="0" parTransId="{92DE0DFD-14C2-4842-AFBF-0301E8571095}" sibTransId="{EB83E69B-D96B-4CB4-B7D1-E896A7B1DDF9}"/>
    <dgm:cxn modelId="{829026AF-35EB-459C-ABCB-319CA32CC56C}" type="presOf" srcId="{B7CD5D1E-C656-4A7A-B670-A03F58456160}" destId="{16DC807E-C865-4B92-87CB-DAFD61564CFF}" srcOrd="0" destOrd="0" presId="urn:microsoft.com/office/officeart/2005/8/layout/vList5"/>
    <dgm:cxn modelId="{A1498480-8F73-4973-8C1C-0833EBC6AC53}" srcId="{EF294796-27AE-4384-9DDF-F1BAA9AA8916}" destId="{4D926188-D71F-4511-BAD8-F1D025DFD84E}" srcOrd="0" destOrd="0" parTransId="{F2280205-19F3-47E7-8AD9-C05779F8C6E8}" sibTransId="{97079761-9BDB-4078-B7DF-640F0E0579D8}"/>
    <dgm:cxn modelId="{C3298AF6-BF80-4F88-846C-7112A753D6BF}" type="presOf" srcId="{4D926188-D71F-4511-BAD8-F1D025DFD84E}" destId="{2DB2441A-B347-4EE2-AB6D-EB52D96A4E4D}" srcOrd="0" destOrd="0" presId="urn:microsoft.com/office/officeart/2005/8/layout/vList5"/>
    <dgm:cxn modelId="{171DDC4B-3CD7-4340-A03F-3DA5E678AF6E}" type="presOf" srcId="{3E50F3C6-1E49-44A3-9ACA-B110AA1E6903}" destId="{D4044395-FF66-475D-8126-1F6D47476F61}" srcOrd="0" destOrd="0" presId="urn:microsoft.com/office/officeart/2005/8/layout/vList5"/>
    <dgm:cxn modelId="{29AB663D-F1A9-4608-93B7-5683A2BAC288}" srcId="{EF294796-27AE-4384-9DDF-F1BAA9AA8916}" destId="{D2C3D2C7-EA1A-46CB-B536-C4B0EF42D11D}" srcOrd="4" destOrd="0" parTransId="{762737BA-7313-4C28-B776-A97157C4439D}" sibTransId="{3BD7B1E0-41D4-4EB7-8B70-81BC352D7DCB}"/>
    <dgm:cxn modelId="{CA49FEA5-F4AC-4842-A468-24189500C0B3}" type="presParOf" srcId="{A9BEF096-3C30-4DE5-AB28-DA6220455013}" destId="{2E0418F9-D057-4490-836B-F7CEB82AC36C}" srcOrd="0" destOrd="0" presId="urn:microsoft.com/office/officeart/2005/8/layout/vList5"/>
    <dgm:cxn modelId="{A23FC6E8-0A7E-4F75-AA79-0460CA3E4903}" type="presParOf" srcId="{2E0418F9-D057-4490-836B-F7CEB82AC36C}" destId="{2DB2441A-B347-4EE2-AB6D-EB52D96A4E4D}" srcOrd="0" destOrd="0" presId="urn:microsoft.com/office/officeart/2005/8/layout/vList5"/>
    <dgm:cxn modelId="{AEA5DCA3-0B77-4302-B56C-DE33A8703F5A}" type="presParOf" srcId="{A9BEF096-3C30-4DE5-AB28-DA6220455013}" destId="{6BA7637F-DAD3-4FC8-996F-2C9C1DBF21CF}" srcOrd="1" destOrd="0" presId="urn:microsoft.com/office/officeart/2005/8/layout/vList5"/>
    <dgm:cxn modelId="{B03202C7-B980-4C4E-AF15-1C4CED623EF9}" type="presParOf" srcId="{A9BEF096-3C30-4DE5-AB28-DA6220455013}" destId="{77BBAB4C-BD8F-47B9-9F95-60D63829293B}" srcOrd="2" destOrd="0" presId="urn:microsoft.com/office/officeart/2005/8/layout/vList5"/>
    <dgm:cxn modelId="{07224618-8E5C-40CC-BD55-D0D926DA88D1}" type="presParOf" srcId="{77BBAB4C-BD8F-47B9-9F95-60D63829293B}" destId="{D4044395-FF66-475D-8126-1F6D47476F61}" srcOrd="0" destOrd="0" presId="urn:microsoft.com/office/officeart/2005/8/layout/vList5"/>
    <dgm:cxn modelId="{F3212B58-6247-4EE2-B0B2-19EEA2F6C636}" type="presParOf" srcId="{A9BEF096-3C30-4DE5-AB28-DA6220455013}" destId="{15BA8BEE-0F89-4AEC-9F84-B1DC61E1D980}" srcOrd="3" destOrd="0" presId="urn:microsoft.com/office/officeart/2005/8/layout/vList5"/>
    <dgm:cxn modelId="{EB049BC6-CE1E-4A2A-9569-A9C035352F3C}" type="presParOf" srcId="{A9BEF096-3C30-4DE5-AB28-DA6220455013}" destId="{1DFBAF57-792E-4C54-9510-B1F7F11665F8}" srcOrd="4" destOrd="0" presId="urn:microsoft.com/office/officeart/2005/8/layout/vList5"/>
    <dgm:cxn modelId="{7259F1A9-5241-4CF0-B4FC-335CACB8CCAE}" type="presParOf" srcId="{1DFBAF57-792E-4C54-9510-B1F7F11665F8}" destId="{5571CF99-A779-40CF-8847-F039345F2EFD}" srcOrd="0" destOrd="0" presId="urn:microsoft.com/office/officeart/2005/8/layout/vList5"/>
    <dgm:cxn modelId="{F4DFF8B6-E482-48D3-8F60-0F19715F51D5}" type="presParOf" srcId="{A9BEF096-3C30-4DE5-AB28-DA6220455013}" destId="{1F9DC438-BD1F-4830-B627-382D8857F8F5}" srcOrd="5" destOrd="0" presId="urn:microsoft.com/office/officeart/2005/8/layout/vList5"/>
    <dgm:cxn modelId="{F93C56E3-E84C-4471-9CE1-63482A7F1CCB}" type="presParOf" srcId="{A9BEF096-3C30-4DE5-AB28-DA6220455013}" destId="{2D96A443-67D5-4D99-B587-12CEE9D4A976}" srcOrd="6" destOrd="0" presId="urn:microsoft.com/office/officeart/2005/8/layout/vList5"/>
    <dgm:cxn modelId="{3033EFD5-EEA2-4C04-8E14-65CA14E0DC45}" type="presParOf" srcId="{2D96A443-67D5-4D99-B587-12CEE9D4A976}" destId="{16DC807E-C865-4B92-87CB-DAFD61564CFF}" srcOrd="0" destOrd="0" presId="urn:microsoft.com/office/officeart/2005/8/layout/vList5"/>
    <dgm:cxn modelId="{AD3BEEAB-26D2-4F7D-9D87-57C962751419}" type="presParOf" srcId="{A9BEF096-3C30-4DE5-AB28-DA6220455013}" destId="{96AA1640-5537-44BE-88C2-BB6F704B2A5A}" srcOrd="7" destOrd="0" presId="urn:microsoft.com/office/officeart/2005/8/layout/vList5"/>
    <dgm:cxn modelId="{E126AA03-6180-49D9-A476-332E9DCBA4A6}" type="presParOf" srcId="{A9BEF096-3C30-4DE5-AB28-DA6220455013}" destId="{4CF54D88-C2DC-4E78-8C5B-8D61749D795A}" srcOrd="8" destOrd="0" presId="urn:microsoft.com/office/officeart/2005/8/layout/vList5"/>
    <dgm:cxn modelId="{3596612A-A6B2-477B-82C9-87C9E3B10BA7}" type="presParOf" srcId="{4CF54D88-C2DC-4E78-8C5B-8D61749D795A}" destId="{40890D1B-4A65-4FA6-A449-1F4EC37A004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B7EF2F-2E2B-4262-88CB-B560D5CC1076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7691FC-1F3C-4F4E-B954-87DA90EEDBEB}">
      <dgm:prSet custT="1"/>
      <dgm:spPr/>
      <dgm:t>
        <a:bodyPr/>
        <a:lstStyle/>
        <a:p>
          <a:pPr rtl="0"/>
          <a:r>
            <a:rPr lang="en-US" sz="4000" dirty="0" smtClean="0"/>
            <a:t>User Manual</a:t>
          </a:r>
          <a:endParaRPr lang="en-US" sz="4000" dirty="0"/>
        </a:p>
      </dgm:t>
    </dgm:pt>
    <dgm:pt modelId="{4B63A847-EBED-4AE6-9629-2B8A63AF4094}" type="parTrans" cxnId="{37007CC3-FB88-4D94-9D0A-04B4549FE30B}">
      <dgm:prSet/>
      <dgm:spPr/>
      <dgm:t>
        <a:bodyPr/>
        <a:lstStyle/>
        <a:p>
          <a:endParaRPr lang="en-US"/>
        </a:p>
      </dgm:t>
    </dgm:pt>
    <dgm:pt modelId="{2989502F-E828-4C23-B3A9-B6BD858487CA}" type="sibTrans" cxnId="{37007CC3-FB88-4D94-9D0A-04B4549FE30B}">
      <dgm:prSet/>
      <dgm:spPr/>
      <dgm:t>
        <a:bodyPr/>
        <a:lstStyle/>
        <a:p>
          <a:endParaRPr lang="en-US"/>
        </a:p>
      </dgm:t>
    </dgm:pt>
    <dgm:pt modelId="{81A9BA07-2607-47CC-AEE6-4DD342B1642E}">
      <dgm:prSet custT="1"/>
      <dgm:spPr/>
      <dgm:t>
        <a:bodyPr/>
        <a:lstStyle/>
        <a:p>
          <a:pPr rtl="0"/>
          <a:r>
            <a:rPr lang="en-US" sz="4000" dirty="0" smtClean="0"/>
            <a:t>Release Notes</a:t>
          </a:r>
          <a:endParaRPr lang="en-US" sz="4000" dirty="0"/>
        </a:p>
      </dgm:t>
    </dgm:pt>
    <dgm:pt modelId="{0E93B32B-14DE-4028-9FA7-53E3BF2270E6}" type="parTrans" cxnId="{7080C487-B76D-4D51-8647-EB57C0D36BAF}">
      <dgm:prSet/>
      <dgm:spPr/>
      <dgm:t>
        <a:bodyPr/>
        <a:lstStyle/>
        <a:p>
          <a:endParaRPr lang="en-US"/>
        </a:p>
      </dgm:t>
    </dgm:pt>
    <dgm:pt modelId="{F04E1D0A-6F1F-4A76-8673-266966166595}" type="sibTrans" cxnId="{7080C487-B76D-4D51-8647-EB57C0D36BAF}">
      <dgm:prSet/>
      <dgm:spPr/>
      <dgm:t>
        <a:bodyPr/>
        <a:lstStyle/>
        <a:p>
          <a:endParaRPr lang="en-US"/>
        </a:p>
      </dgm:t>
    </dgm:pt>
    <dgm:pt modelId="{1C96E4AC-DAB1-4508-B512-56133B7EB062}" type="pres">
      <dgm:prSet presAssocID="{5DB7EF2F-2E2B-4262-88CB-B560D5CC107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9801CD2-08A1-49E4-92EF-9AAFDB8EE891}" type="pres">
      <dgm:prSet presAssocID="{717691FC-1F3C-4F4E-B954-87DA90EEDBEB}" presName="root" presStyleCnt="0">
        <dgm:presLayoutVars>
          <dgm:chMax/>
          <dgm:chPref val="4"/>
        </dgm:presLayoutVars>
      </dgm:prSet>
      <dgm:spPr/>
    </dgm:pt>
    <dgm:pt modelId="{0A88C4B6-6E47-4B9B-8EDA-93351BA1A49B}" type="pres">
      <dgm:prSet presAssocID="{717691FC-1F3C-4F4E-B954-87DA90EEDBEB}" presName="rootComposite" presStyleCnt="0">
        <dgm:presLayoutVars/>
      </dgm:prSet>
      <dgm:spPr/>
    </dgm:pt>
    <dgm:pt modelId="{6983A144-BBED-40D4-A0AF-925C30FD5FD0}" type="pres">
      <dgm:prSet presAssocID="{717691FC-1F3C-4F4E-B954-87DA90EEDBEB}" presName="rootText" presStyleLbl="node0" presStyleIdx="0" presStyleCnt="2" custScaleY="39438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EB45AE28-0615-4536-B33C-D0014F3AC66D}" type="pres">
      <dgm:prSet presAssocID="{717691FC-1F3C-4F4E-B954-87DA90EEDBEB}" presName="childShape" presStyleCnt="0">
        <dgm:presLayoutVars>
          <dgm:chMax val="0"/>
          <dgm:chPref val="0"/>
        </dgm:presLayoutVars>
      </dgm:prSet>
      <dgm:spPr/>
    </dgm:pt>
    <dgm:pt modelId="{DAA36D05-0852-4DA4-A3D5-EB89DC63C854}" type="pres">
      <dgm:prSet presAssocID="{81A9BA07-2607-47CC-AEE6-4DD342B1642E}" presName="root" presStyleCnt="0">
        <dgm:presLayoutVars>
          <dgm:chMax/>
          <dgm:chPref val="4"/>
        </dgm:presLayoutVars>
      </dgm:prSet>
      <dgm:spPr/>
    </dgm:pt>
    <dgm:pt modelId="{85AE71E5-0202-426F-ABF1-8BB8F03F0502}" type="pres">
      <dgm:prSet presAssocID="{81A9BA07-2607-47CC-AEE6-4DD342B1642E}" presName="rootComposite" presStyleCnt="0">
        <dgm:presLayoutVars/>
      </dgm:prSet>
      <dgm:spPr/>
    </dgm:pt>
    <dgm:pt modelId="{FF86C681-2747-4E02-81E3-C2FE8C3A10B4}" type="pres">
      <dgm:prSet presAssocID="{81A9BA07-2607-47CC-AEE6-4DD342B1642E}" presName="rootText" presStyleLbl="node0" presStyleIdx="1" presStyleCnt="2" custScaleY="39438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936C0B8C-C301-4526-B243-D4E0EE8D2B77}" type="pres">
      <dgm:prSet presAssocID="{81A9BA07-2607-47CC-AEE6-4DD342B1642E}" presName="childShape" presStyleCnt="0">
        <dgm:presLayoutVars>
          <dgm:chMax val="0"/>
          <dgm:chPref val="0"/>
        </dgm:presLayoutVars>
      </dgm:prSet>
      <dgm:spPr/>
    </dgm:pt>
  </dgm:ptLst>
  <dgm:cxnLst>
    <dgm:cxn modelId="{78925EFC-E489-48B6-B718-8AA99544BA44}" type="presOf" srcId="{5DB7EF2F-2E2B-4262-88CB-B560D5CC1076}" destId="{1C96E4AC-DAB1-4508-B512-56133B7EB062}" srcOrd="0" destOrd="0" presId="urn:microsoft.com/office/officeart/2008/layout/PictureAccentList"/>
    <dgm:cxn modelId="{37007CC3-FB88-4D94-9D0A-04B4549FE30B}" srcId="{5DB7EF2F-2E2B-4262-88CB-B560D5CC1076}" destId="{717691FC-1F3C-4F4E-B954-87DA90EEDBEB}" srcOrd="0" destOrd="0" parTransId="{4B63A847-EBED-4AE6-9629-2B8A63AF4094}" sibTransId="{2989502F-E828-4C23-B3A9-B6BD858487CA}"/>
    <dgm:cxn modelId="{7080C487-B76D-4D51-8647-EB57C0D36BAF}" srcId="{5DB7EF2F-2E2B-4262-88CB-B560D5CC1076}" destId="{81A9BA07-2607-47CC-AEE6-4DD342B1642E}" srcOrd="1" destOrd="0" parTransId="{0E93B32B-14DE-4028-9FA7-53E3BF2270E6}" sibTransId="{F04E1D0A-6F1F-4A76-8673-266966166595}"/>
    <dgm:cxn modelId="{2A22194F-38BE-4DDD-AC10-B943175BCC32}" type="presOf" srcId="{81A9BA07-2607-47CC-AEE6-4DD342B1642E}" destId="{FF86C681-2747-4E02-81E3-C2FE8C3A10B4}" srcOrd="0" destOrd="0" presId="urn:microsoft.com/office/officeart/2008/layout/PictureAccentList"/>
    <dgm:cxn modelId="{945B91D3-0326-4569-B57E-6CE55631D3A6}" type="presOf" srcId="{717691FC-1F3C-4F4E-B954-87DA90EEDBEB}" destId="{6983A144-BBED-40D4-A0AF-925C30FD5FD0}" srcOrd="0" destOrd="0" presId="urn:microsoft.com/office/officeart/2008/layout/PictureAccentList"/>
    <dgm:cxn modelId="{1ED5744F-A74F-452E-BAAB-CDF2BB7C9321}" type="presParOf" srcId="{1C96E4AC-DAB1-4508-B512-56133B7EB062}" destId="{59801CD2-08A1-49E4-92EF-9AAFDB8EE891}" srcOrd="0" destOrd="0" presId="urn:microsoft.com/office/officeart/2008/layout/PictureAccentList"/>
    <dgm:cxn modelId="{CFFAE9B9-BDAF-4BBC-8D39-06AA2290A699}" type="presParOf" srcId="{59801CD2-08A1-49E4-92EF-9AAFDB8EE891}" destId="{0A88C4B6-6E47-4B9B-8EDA-93351BA1A49B}" srcOrd="0" destOrd="0" presId="urn:microsoft.com/office/officeart/2008/layout/PictureAccentList"/>
    <dgm:cxn modelId="{38EF46DB-23F1-4FF9-BF6B-F9641DE9C1A9}" type="presParOf" srcId="{0A88C4B6-6E47-4B9B-8EDA-93351BA1A49B}" destId="{6983A144-BBED-40D4-A0AF-925C30FD5FD0}" srcOrd="0" destOrd="0" presId="urn:microsoft.com/office/officeart/2008/layout/PictureAccentList"/>
    <dgm:cxn modelId="{340556F5-F1AA-4386-A3E5-38FDC7B2419B}" type="presParOf" srcId="{59801CD2-08A1-49E4-92EF-9AAFDB8EE891}" destId="{EB45AE28-0615-4536-B33C-D0014F3AC66D}" srcOrd="1" destOrd="0" presId="urn:microsoft.com/office/officeart/2008/layout/PictureAccentList"/>
    <dgm:cxn modelId="{E4E8D9E6-D1B9-4B2A-84F0-36BA02C878AE}" type="presParOf" srcId="{1C96E4AC-DAB1-4508-B512-56133B7EB062}" destId="{DAA36D05-0852-4DA4-A3D5-EB89DC63C854}" srcOrd="1" destOrd="0" presId="urn:microsoft.com/office/officeart/2008/layout/PictureAccentList"/>
    <dgm:cxn modelId="{91689C8A-BE0C-4177-B5C3-1BFBB846F9DC}" type="presParOf" srcId="{DAA36D05-0852-4DA4-A3D5-EB89DC63C854}" destId="{85AE71E5-0202-426F-ABF1-8BB8F03F0502}" srcOrd="0" destOrd="0" presId="urn:microsoft.com/office/officeart/2008/layout/PictureAccentList"/>
    <dgm:cxn modelId="{A9D7117C-DD74-4FEC-ACD3-D10225416B5F}" type="presParOf" srcId="{85AE71E5-0202-426F-ABF1-8BB8F03F0502}" destId="{FF86C681-2747-4E02-81E3-C2FE8C3A10B4}" srcOrd="0" destOrd="0" presId="urn:microsoft.com/office/officeart/2008/layout/PictureAccentList"/>
    <dgm:cxn modelId="{DEC53253-20D1-4350-8EF0-8258AFE026F0}" type="presParOf" srcId="{DAA36D05-0852-4DA4-A3D5-EB89DC63C854}" destId="{936C0B8C-C301-4526-B243-D4E0EE8D2B77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7D5E58-7920-4190-AF3D-DA1FFF628618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812B12A-043A-488D-AB6F-60CB071910D6}">
      <dgm:prSet/>
      <dgm:spPr/>
      <dgm:t>
        <a:bodyPr/>
        <a:lstStyle/>
        <a:p>
          <a:pPr rtl="0"/>
          <a:r>
            <a:rPr lang="en-US" smtClean="0"/>
            <a:t>Project Proposal and Scope</a:t>
          </a:r>
          <a:endParaRPr lang="en-US"/>
        </a:p>
      </dgm:t>
    </dgm:pt>
    <dgm:pt modelId="{98080DAA-01E7-4BB7-8E59-93293999030A}" type="parTrans" cxnId="{70035C8D-AB85-404E-8996-24131BBC575D}">
      <dgm:prSet/>
      <dgm:spPr/>
      <dgm:t>
        <a:bodyPr/>
        <a:lstStyle/>
        <a:p>
          <a:endParaRPr lang="en-US"/>
        </a:p>
      </dgm:t>
    </dgm:pt>
    <dgm:pt modelId="{FB2ADE0A-6065-4860-9C32-93BA4A39D417}" type="sibTrans" cxnId="{70035C8D-AB85-404E-8996-24131BBC575D}">
      <dgm:prSet/>
      <dgm:spPr/>
      <dgm:t>
        <a:bodyPr/>
        <a:lstStyle/>
        <a:p>
          <a:endParaRPr lang="en-US"/>
        </a:p>
      </dgm:t>
    </dgm:pt>
    <dgm:pt modelId="{D22C6FCA-922B-49BD-9F92-BAFAADF6E66A}">
      <dgm:prSet/>
      <dgm:spPr/>
      <dgm:t>
        <a:bodyPr/>
        <a:lstStyle/>
        <a:p>
          <a:pPr rtl="0"/>
          <a:r>
            <a:rPr lang="en-US" smtClean="0"/>
            <a:t>Project Plan</a:t>
          </a:r>
          <a:endParaRPr lang="en-US"/>
        </a:p>
      </dgm:t>
    </dgm:pt>
    <dgm:pt modelId="{4938BA2A-841F-445C-AA5C-9C54E36FD8C9}" type="parTrans" cxnId="{20E1B603-6CD9-4D0D-89D5-65251F274A88}">
      <dgm:prSet/>
      <dgm:spPr/>
      <dgm:t>
        <a:bodyPr/>
        <a:lstStyle/>
        <a:p>
          <a:endParaRPr lang="en-US"/>
        </a:p>
      </dgm:t>
    </dgm:pt>
    <dgm:pt modelId="{FDC9BA90-792C-46CC-9611-0A6200C022ED}" type="sibTrans" cxnId="{20E1B603-6CD9-4D0D-89D5-65251F274A88}">
      <dgm:prSet/>
      <dgm:spPr/>
      <dgm:t>
        <a:bodyPr/>
        <a:lstStyle/>
        <a:p>
          <a:endParaRPr lang="en-US"/>
        </a:p>
      </dgm:t>
    </dgm:pt>
    <dgm:pt modelId="{B041C131-EDB7-4E27-8796-10C1F16EDA2A}">
      <dgm:prSet/>
      <dgm:spPr/>
      <dgm:t>
        <a:bodyPr/>
        <a:lstStyle/>
        <a:p>
          <a:pPr rtl="0"/>
          <a:r>
            <a:rPr lang="en-US" smtClean="0"/>
            <a:t>Resource Plan</a:t>
          </a:r>
          <a:endParaRPr lang="en-US"/>
        </a:p>
      </dgm:t>
    </dgm:pt>
    <dgm:pt modelId="{1CD76A23-FA62-43FF-A46E-B4041BC041FD}" type="parTrans" cxnId="{3EA47DE2-8C48-4FFF-9A85-73635792C682}">
      <dgm:prSet/>
      <dgm:spPr/>
      <dgm:t>
        <a:bodyPr/>
        <a:lstStyle/>
        <a:p>
          <a:endParaRPr lang="en-US"/>
        </a:p>
      </dgm:t>
    </dgm:pt>
    <dgm:pt modelId="{550E7C45-9781-4969-BC1D-E0575EE44FC2}" type="sibTrans" cxnId="{3EA47DE2-8C48-4FFF-9A85-73635792C682}">
      <dgm:prSet/>
      <dgm:spPr/>
      <dgm:t>
        <a:bodyPr/>
        <a:lstStyle/>
        <a:p>
          <a:endParaRPr lang="en-US"/>
        </a:p>
      </dgm:t>
    </dgm:pt>
    <dgm:pt modelId="{5CBC3503-2660-4418-AE9C-0A1952A148A5}">
      <dgm:prSet/>
      <dgm:spPr/>
      <dgm:t>
        <a:bodyPr/>
        <a:lstStyle/>
        <a:p>
          <a:pPr rtl="0"/>
          <a:r>
            <a:rPr lang="en-US" smtClean="0"/>
            <a:t>Risk Plan</a:t>
          </a:r>
          <a:endParaRPr lang="en-US"/>
        </a:p>
      </dgm:t>
    </dgm:pt>
    <dgm:pt modelId="{87DC25BE-04C8-489F-8A2E-A3EE624ECABD}" type="parTrans" cxnId="{8A8F81CC-B4FB-461B-9704-16458DB7EC79}">
      <dgm:prSet/>
      <dgm:spPr/>
      <dgm:t>
        <a:bodyPr/>
        <a:lstStyle/>
        <a:p>
          <a:endParaRPr lang="en-US"/>
        </a:p>
      </dgm:t>
    </dgm:pt>
    <dgm:pt modelId="{7F38725C-BA5A-43D6-8BC0-391C31C9F1BE}" type="sibTrans" cxnId="{8A8F81CC-B4FB-461B-9704-16458DB7EC79}">
      <dgm:prSet/>
      <dgm:spPr/>
      <dgm:t>
        <a:bodyPr/>
        <a:lstStyle/>
        <a:p>
          <a:endParaRPr lang="en-US"/>
        </a:p>
      </dgm:t>
    </dgm:pt>
    <dgm:pt modelId="{0369E2D1-C3FA-446A-828F-636B4D4E6DD5}">
      <dgm:prSet/>
      <dgm:spPr/>
      <dgm:t>
        <a:bodyPr/>
        <a:lstStyle/>
        <a:p>
          <a:pPr rtl="0"/>
          <a:r>
            <a:rPr lang="en-US" smtClean="0"/>
            <a:t>Quality Assurance Plan	</a:t>
          </a:r>
          <a:endParaRPr lang="en-US"/>
        </a:p>
      </dgm:t>
    </dgm:pt>
    <dgm:pt modelId="{BAE924EF-EDFA-4A04-889B-BD1688F52028}" type="parTrans" cxnId="{6ADA3770-334D-407E-9377-6A6F33C4169E}">
      <dgm:prSet/>
      <dgm:spPr/>
      <dgm:t>
        <a:bodyPr/>
        <a:lstStyle/>
        <a:p>
          <a:endParaRPr lang="en-US"/>
        </a:p>
      </dgm:t>
    </dgm:pt>
    <dgm:pt modelId="{C399CC40-E1C1-41D7-9C8A-CE780E6062A9}" type="sibTrans" cxnId="{6ADA3770-334D-407E-9377-6A6F33C4169E}">
      <dgm:prSet/>
      <dgm:spPr/>
      <dgm:t>
        <a:bodyPr/>
        <a:lstStyle/>
        <a:p>
          <a:endParaRPr lang="en-US"/>
        </a:p>
      </dgm:t>
    </dgm:pt>
    <dgm:pt modelId="{0BB07F94-B240-4C97-A42E-274032AFE977}" type="pres">
      <dgm:prSet presAssocID="{037D5E58-7920-4190-AF3D-DA1FFF6286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BAA7B6-7900-4D2A-B51D-05DD86DBD2DF}" type="pres">
      <dgm:prSet presAssocID="{B812B12A-043A-488D-AB6F-60CB071910D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7ED49-8FC3-4460-9132-0DFE6CA91A38}" type="pres">
      <dgm:prSet presAssocID="{FB2ADE0A-6065-4860-9C32-93BA4A39D417}" presName="spacer" presStyleCnt="0"/>
      <dgm:spPr/>
    </dgm:pt>
    <dgm:pt modelId="{C9480FEA-8AF5-4003-ADD2-D511B784CF8D}" type="pres">
      <dgm:prSet presAssocID="{D22C6FCA-922B-49BD-9F92-BAFAADF6E66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F6603A-C8D1-4718-97A7-85B7EBACFB57}" type="pres">
      <dgm:prSet presAssocID="{FDC9BA90-792C-46CC-9611-0A6200C022ED}" presName="spacer" presStyleCnt="0"/>
      <dgm:spPr/>
    </dgm:pt>
    <dgm:pt modelId="{130BC0B3-EC6E-4513-860F-A3C2B6582593}" type="pres">
      <dgm:prSet presAssocID="{B041C131-EDB7-4E27-8796-10C1F16EDA2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16639-5466-48B6-8B70-2D588F0486B0}" type="pres">
      <dgm:prSet presAssocID="{550E7C45-9781-4969-BC1D-E0575EE44FC2}" presName="spacer" presStyleCnt="0"/>
      <dgm:spPr/>
    </dgm:pt>
    <dgm:pt modelId="{7FCFE5FC-20B1-4CF2-A853-8096C0DB8243}" type="pres">
      <dgm:prSet presAssocID="{5CBC3503-2660-4418-AE9C-0A1952A148A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9DE59-D6B2-4220-A638-0B19D2EDE0AA}" type="pres">
      <dgm:prSet presAssocID="{7F38725C-BA5A-43D6-8BC0-391C31C9F1BE}" presName="spacer" presStyleCnt="0"/>
      <dgm:spPr/>
    </dgm:pt>
    <dgm:pt modelId="{B9B4366D-BE48-4FCD-8B22-264E380B355B}" type="pres">
      <dgm:prSet presAssocID="{0369E2D1-C3FA-446A-828F-636B4D4E6DD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811E51-7A7D-4BF5-BD68-C604366D2CC7}" type="presOf" srcId="{0369E2D1-C3FA-446A-828F-636B4D4E6DD5}" destId="{B9B4366D-BE48-4FCD-8B22-264E380B355B}" srcOrd="0" destOrd="0" presId="urn:microsoft.com/office/officeart/2005/8/layout/vList2"/>
    <dgm:cxn modelId="{3EA47DE2-8C48-4FFF-9A85-73635792C682}" srcId="{037D5E58-7920-4190-AF3D-DA1FFF628618}" destId="{B041C131-EDB7-4E27-8796-10C1F16EDA2A}" srcOrd="2" destOrd="0" parTransId="{1CD76A23-FA62-43FF-A46E-B4041BC041FD}" sibTransId="{550E7C45-9781-4969-BC1D-E0575EE44FC2}"/>
    <dgm:cxn modelId="{59442C16-379E-4F79-AC86-3E75345A12BD}" type="presOf" srcId="{5CBC3503-2660-4418-AE9C-0A1952A148A5}" destId="{7FCFE5FC-20B1-4CF2-A853-8096C0DB8243}" srcOrd="0" destOrd="0" presId="urn:microsoft.com/office/officeart/2005/8/layout/vList2"/>
    <dgm:cxn modelId="{A46ADC08-89B8-4A7E-9C67-71A757160707}" type="presOf" srcId="{D22C6FCA-922B-49BD-9F92-BAFAADF6E66A}" destId="{C9480FEA-8AF5-4003-ADD2-D511B784CF8D}" srcOrd="0" destOrd="0" presId="urn:microsoft.com/office/officeart/2005/8/layout/vList2"/>
    <dgm:cxn modelId="{B7A236FB-B2D2-4E24-8694-9B60C9BCCC36}" type="presOf" srcId="{B812B12A-043A-488D-AB6F-60CB071910D6}" destId="{C8BAA7B6-7900-4D2A-B51D-05DD86DBD2DF}" srcOrd="0" destOrd="0" presId="urn:microsoft.com/office/officeart/2005/8/layout/vList2"/>
    <dgm:cxn modelId="{8A8F81CC-B4FB-461B-9704-16458DB7EC79}" srcId="{037D5E58-7920-4190-AF3D-DA1FFF628618}" destId="{5CBC3503-2660-4418-AE9C-0A1952A148A5}" srcOrd="3" destOrd="0" parTransId="{87DC25BE-04C8-489F-8A2E-A3EE624ECABD}" sibTransId="{7F38725C-BA5A-43D6-8BC0-391C31C9F1BE}"/>
    <dgm:cxn modelId="{759A735F-4788-4B39-8D41-96E4201AB759}" type="presOf" srcId="{B041C131-EDB7-4E27-8796-10C1F16EDA2A}" destId="{130BC0B3-EC6E-4513-860F-A3C2B6582593}" srcOrd="0" destOrd="0" presId="urn:microsoft.com/office/officeart/2005/8/layout/vList2"/>
    <dgm:cxn modelId="{70035C8D-AB85-404E-8996-24131BBC575D}" srcId="{037D5E58-7920-4190-AF3D-DA1FFF628618}" destId="{B812B12A-043A-488D-AB6F-60CB071910D6}" srcOrd="0" destOrd="0" parTransId="{98080DAA-01E7-4BB7-8E59-93293999030A}" sibTransId="{FB2ADE0A-6065-4860-9C32-93BA4A39D417}"/>
    <dgm:cxn modelId="{20E1B603-6CD9-4D0D-89D5-65251F274A88}" srcId="{037D5E58-7920-4190-AF3D-DA1FFF628618}" destId="{D22C6FCA-922B-49BD-9F92-BAFAADF6E66A}" srcOrd="1" destOrd="0" parTransId="{4938BA2A-841F-445C-AA5C-9C54E36FD8C9}" sibTransId="{FDC9BA90-792C-46CC-9611-0A6200C022ED}"/>
    <dgm:cxn modelId="{6ADA3770-334D-407E-9377-6A6F33C4169E}" srcId="{037D5E58-7920-4190-AF3D-DA1FFF628618}" destId="{0369E2D1-C3FA-446A-828F-636B4D4E6DD5}" srcOrd="4" destOrd="0" parTransId="{BAE924EF-EDFA-4A04-889B-BD1688F52028}" sibTransId="{C399CC40-E1C1-41D7-9C8A-CE780E6062A9}"/>
    <dgm:cxn modelId="{BA05C1D8-388A-423C-A1D8-FEA54C9401A6}" type="presOf" srcId="{037D5E58-7920-4190-AF3D-DA1FFF628618}" destId="{0BB07F94-B240-4C97-A42E-274032AFE977}" srcOrd="0" destOrd="0" presId="urn:microsoft.com/office/officeart/2005/8/layout/vList2"/>
    <dgm:cxn modelId="{BCD3C479-0AE6-4924-AFA6-644FAD57DEEB}" type="presParOf" srcId="{0BB07F94-B240-4C97-A42E-274032AFE977}" destId="{C8BAA7B6-7900-4D2A-B51D-05DD86DBD2DF}" srcOrd="0" destOrd="0" presId="urn:microsoft.com/office/officeart/2005/8/layout/vList2"/>
    <dgm:cxn modelId="{64E1B906-24E9-45B0-80F4-58481181C9CA}" type="presParOf" srcId="{0BB07F94-B240-4C97-A42E-274032AFE977}" destId="{A497ED49-8FC3-4460-9132-0DFE6CA91A38}" srcOrd="1" destOrd="0" presId="urn:microsoft.com/office/officeart/2005/8/layout/vList2"/>
    <dgm:cxn modelId="{058B8202-1E28-41AB-83ED-BBA8A37B01FF}" type="presParOf" srcId="{0BB07F94-B240-4C97-A42E-274032AFE977}" destId="{C9480FEA-8AF5-4003-ADD2-D511B784CF8D}" srcOrd="2" destOrd="0" presId="urn:microsoft.com/office/officeart/2005/8/layout/vList2"/>
    <dgm:cxn modelId="{E45B8A33-0E12-4A13-8FC2-328ACD2ABCD6}" type="presParOf" srcId="{0BB07F94-B240-4C97-A42E-274032AFE977}" destId="{6FF6603A-C8D1-4718-97A7-85B7EBACFB57}" srcOrd="3" destOrd="0" presId="urn:microsoft.com/office/officeart/2005/8/layout/vList2"/>
    <dgm:cxn modelId="{4DC8782F-635F-4008-961E-5B27C76BC44F}" type="presParOf" srcId="{0BB07F94-B240-4C97-A42E-274032AFE977}" destId="{130BC0B3-EC6E-4513-860F-A3C2B6582593}" srcOrd="4" destOrd="0" presId="urn:microsoft.com/office/officeart/2005/8/layout/vList2"/>
    <dgm:cxn modelId="{EF9A06C7-7351-405E-BDF6-DD55506CE21E}" type="presParOf" srcId="{0BB07F94-B240-4C97-A42E-274032AFE977}" destId="{15F16639-5466-48B6-8B70-2D588F0486B0}" srcOrd="5" destOrd="0" presId="urn:microsoft.com/office/officeart/2005/8/layout/vList2"/>
    <dgm:cxn modelId="{49CBFC2F-9CD7-492D-9DEA-32E3C1EC5F25}" type="presParOf" srcId="{0BB07F94-B240-4C97-A42E-274032AFE977}" destId="{7FCFE5FC-20B1-4CF2-A853-8096C0DB8243}" srcOrd="6" destOrd="0" presId="urn:microsoft.com/office/officeart/2005/8/layout/vList2"/>
    <dgm:cxn modelId="{B2DA0A03-6A31-4989-8C76-C9D63C870DB7}" type="presParOf" srcId="{0BB07F94-B240-4C97-A42E-274032AFE977}" destId="{B7E9DE59-D6B2-4220-A638-0B19D2EDE0AA}" srcOrd="7" destOrd="0" presId="urn:microsoft.com/office/officeart/2005/8/layout/vList2"/>
    <dgm:cxn modelId="{EDD6F20F-5684-4DC7-B03A-D4BB08850C33}" type="presParOf" srcId="{0BB07F94-B240-4C97-A42E-274032AFE977}" destId="{B9B4366D-BE48-4FCD-8B22-264E380B355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A1C85-5C08-4618-9B18-FC19FF0654D7}">
      <dsp:nvSpPr>
        <dsp:cNvPr id="0" name=""/>
        <dsp:cNvSpPr/>
      </dsp:nvSpPr>
      <dsp:spPr>
        <a:xfrm>
          <a:off x="0" y="43814"/>
          <a:ext cx="822960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Requirements Documentation</a:t>
          </a:r>
          <a:endParaRPr lang="en-US" sz="2600" kern="1200"/>
        </a:p>
      </dsp:txBody>
      <dsp:txXfrm>
        <a:off x="30442" y="74256"/>
        <a:ext cx="8168716" cy="562726"/>
      </dsp:txXfrm>
    </dsp:sp>
    <dsp:sp modelId="{9F0BC859-AFEC-4C8F-895C-870724501980}">
      <dsp:nvSpPr>
        <dsp:cNvPr id="0" name=""/>
        <dsp:cNvSpPr/>
      </dsp:nvSpPr>
      <dsp:spPr>
        <a:xfrm>
          <a:off x="0" y="742304"/>
          <a:ext cx="8229600" cy="62361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Architecture/Design Documentation </a:t>
          </a:r>
          <a:endParaRPr lang="en-US" sz="2600" kern="1200"/>
        </a:p>
      </dsp:txBody>
      <dsp:txXfrm>
        <a:off x="30442" y="772746"/>
        <a:ext cx="8168716" cy="562726"/>
      </dsp:txXfrm>
    </dsp:sp>
    <dsp:sp modelId="{4503A33A-A7AA-4799-9BEE-CE892D9A8008}">
      <dsp:nvSpPr>
        <dsp:cNvPr id="0" name=""/>
        <dsp:cNvSpPr/>
      </dsp:nvSpPr>
      <dsp:spPr>
        <a:xfrm>
          <a:off x="0" y="1440794"/>
          <a:ext cx="8229600" cy="62361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Technical Documentation</a:t>
          </a:r>
          <a:endParaRPr lang="en-US" sz="2600" kern="1200"/>
        </a:p>
      </dsp:txBody>
      <dsp:txXfrm>
        <a:off x="30442" y="1471236"/>
        <a:ext cx="8168716" cy="562726"/>
      </dsp:txXfrm>
    </dsp:sp>
    <dsp:sp modelId="{F77751DA-384F-475C-8779-C730BE88BB60}">
      <dsp:nvSpPr>
        <dsp:cNvPr id="0" name=""/>
        <dsp:cNvSpPr/>
      </dsp:nvSpPr>
      <dsp:spPr>
        <a:xfrm>
          <a:off x="0" y="2139285"/>
          <a:ext cx="8229600" cy="62361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User Documentation</a:t>
          </a:r>
          <a:endParaRPr lang="en-US" sz="2600" kern="1200"/>
        </a:p>
      </dsp:txBody>
      <dsp:txXfrm>
        <a:off x="30442" y="2169727"/>
        <a:ext cx="8168716" cy="562726"/>
      </dsp:txXfrm>
    </dsp:sp>
    <dsp:sp modelId="{A1E72D9E-AF4F-4FC0-B874-C3C3F42492F9}">
      <dsp:nvSpPr>
        <dsp:cNvPr id="0" name=""/>
        <dsp:cNvSpPr/>
      </dsp:nvSpPr>
      <dsp:spPr>
        <a:xfrm>
          <a:off x="0" y="2837775"/>
          <a:ext cx="8229600" cy="62361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Project Management Documents	</a:t>
          </a:r>
          <a:endParaRPr lang="en-US" sz="2600" kern="1200"/>
        </a:p>
      </dsp:txBody>
      <dsp:txXfrm>
        <a:off x="30442" y="2868217"/>
        <a:ext cx="8168716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F8B97-C10B-481B-AFE2-9C207D8D5530}">
      <dsp:nvSpPr>
        <dsp:cNvPr id="0" name=""/>
        <dsp:cNvSpPr/>
      </dsp:nvSpPr>
      <dsp:spPr>
        <a:xfrm>
          <a:off x="3282934" y="117121"/>
          <a:ext cx="2423204" cy="242320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bg1"/>
              </a:solidFill>
            </a:rPr>
            <a:t>Design Details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3606027" y="541182"/>
        <a:ext cx="1777016" cy="1090441"/>
      </dsp:txXfrm>
    </dsp:sp>
    <dsp:sp modelId="{794FC337-90CD-4936-B5E9-108D37406A06}">
      <dsp:nvSpPr>
        <dsp:cNvPr id="0" name=""/>
        <dsp:cNvSpPr/>
      </dsp:nvSpPr>
      <dsp:spPr>
        <a:xfrm>
          <a:off x="4002379" y="1631624"/>
          <a:ext cx="2733059" cy="242320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bg1"/>
              </a:solidFill>
            </a:rPr>
            <a:t>Implementation Details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4838240" y="2257618"/>
        <a:ext cx="1639835" cy="1332762"/>
      </dsp:txXfrm>
    </dsp:sp>
    <dsp:sp modelId="{24061F68-12C5-44BB-9089-4D5F84077BEF}">
      <dsp:nvSpPr>
        <dsp:cNvPr id="0" name=""/>
        <dsp:cNvSpPr/>
      </dsp:nvSpPr>
      <dsp:spPr>
        <a:xfrm>
          <a:off x="2408561" y="1631624"/>
          <a:ext cx="2423204" cy="242320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Deployment Details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636746" y="2257618"/>
        <a:ext cx="1453922" cy="1332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2441A-B347-4EE2-AB6D-EB52D96A4E4D}">
      <dsp:nvSpPr>
        <dsp:cNvPr id="0" name=""/>
        <dsp:cNvSpPr/>
      </dsp:nvSpPr>
      <dsp:spPr>
        <a:xfrm>
          <a:off x="1536191" y="1491"/>
          <a:ext cx="1728216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Test Plan</a:t>
          </a:r>
          <a:endParaRPr lang="en-US" sz="2500" kern="1200"/>
        </a:p>
      </dsp:txBody>
      <dsp:txXfrm>
        <a:off x="1568029" y="33329"/>
        <a:ext cx="1664540" cy="588533"/>
      </dsp:txXfrm>
    </dsp:sp>
    <dsp:sp modelId="{D4044395-FF66-475D-8126-1F6D47476F61}">
      <dsp:nvSpPr>
        <dsp:cNvPr id="0" name=""/>
        <dsp:cNvSpPr/>
      </dsp:nvSpPr>
      <dsp:spPr>
        <a:xfrm>
          <a:off x="1536191" y="686311"/>
          <a:ext cx="1728216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Test Scripts </a:t>
          </a:r>
          <a:endParaRPr lang="en-US" sz="2500" kern="1200"/>
        </a:p>
      </dsp:txBody>
      <dsp:txXfrm>
        <a:off x="1568029" y="718149"/>
        <a:ext cx="1664540" cy="588533"/>
      </dsp:txXfrm>
    </dsp:sp>
    <dsp:sp modelId="{5571CF99-A779-40CF-8847-F039345F2EFD}">
      <dsp:nvSpPr>
        <dsp:cNvPr id="0" name=""/>
        <dsp:cNvSpPr/>
      </dsp:nvSpPr>
      <dsp:spPr>
        <a:xfrm>
          <a:off x="1536191" y="1371131"/>
          <a:ext cx="1728216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Test Cases </a:t>
          </a:r>
          <a:endParaRPr lang="en-US" sz="2500" kern="1200"/>
        </a:p>
      </dsp:txBody>
      <dsp:txXfrm>
        <a:off x="1568029" y="1402969"/>
        <a:ext cx="1664540" cy="588533"/>
      </dsp:txXfrm>
    </dsp:sp>
    <dsp:sp modelId="{16DC807E-C865-4B92-87CB-DAFD61564CFF}">
      <dsp:nvSpPr>
        <dsp:cNvPr id="0" name=""/>
        <dsp:cNvSpPr/>
      </dsp:nvSpPr>
      <dsp:spPr>
        <a:xfrm>
          <a:off x="1536191" y="2055951"/>
          <a:ext cx="1728216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RTM</a:t>
          </a:r>
          <a:endParaRPr lang="en-US" sz="2500" kern="1200"/>
        </a:p>
      </dsp:txBody>
      <dsp:txXfrm>
        <a:off x="1568029" y="2087789"/>
        <a:ext cx="1664540" cy="588533"/>
      </dsp:txXfrm>
    </dsp:sp>
    <dsp:sp modelId="{40890D1B-4A65-4FA6-A449-1F4EC37A004B}">
      <dsp:nvSpPr>
        <dsp:cNvPr id="0" name=""/>
        <dsp:cNvSpPr/>
      </dsp:nvSpPr>
      <dsp:spPr>
        <a:xfrm>
          <a:off x="1536191" y="2740770"/>
          <a:ext cx="1728216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Test Report</a:t>
          </a:r>
          <a:endParaRPr lang="en-US" sz="2500" kern="1200"/>
        </a:p>
      </dsp:txBody>
      <dsp:txXfrm>
        <a:off x="1568029" y="2772608"/>
        <a:ext cx="1664540" cy="5885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3A144-BBED-40D4-A0AF-925C30FD5FD0}">
      <dsp:nvSpPr>
        <dsp:cNvPr id="0" name=""/>
        <dsp:cNvSpPr/>
      </dsp:nvSpPr>
      <dsp:spPr>
        <a:xfrm>
          <a:off x="966" y="990600"/>
          <a:ext cx="3771281" cy="1752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User Manual</a:t>
          </a:r>
          <a:endParaRPr lang="en-US" sz="4000" kern="1200" dirty="0"/>
        </a:p>
      </dsp:txBody>
      <dsp:txXfrm>
        <a:off x="52298" y="1041932"/>
        <a:ext cx="3668617" cy="1649936"/>
      </dsp:txXfrm>
    </dsp:sp>
    <dsp:sp modelId="{FF86C681-2747-4E02-81E3-C2FE8C3A10B4}">
      <dsp:nvSpPr>
        <dsp:cNvPr id="0" name=""/>
        <dsp:cNvSpPr/>
      </dsp:nvSpPr>
      <dsp:spPr>
        <a:xfrm>
          <a:off x="4149376" y="990600"/>
          <a:ext cx="3771281" cy="1752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Release Notes</a:t>
          </a:r>
          <a:endParaRPr lang="en-US" sz="4000" kern="1200" dirty="0"/>
        </a:p>
      </dsp:txBody>
      <dsp:txXfrm>
        <a:off x="4200708" y="1041932"/>
        <a:ext cx="3668617" cy="16499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55F6-0927-4459-82A4-15A937B9EA08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F9C-8886-4A93-A1DA-F36076CC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55F6-0927-4459-82A4-15A937B9EA08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F9C-8886-4A93-A1DA-F36076CC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55F6-0927-4459-82A4-15A937B9EA08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F9C-8886-4A93-A1DA-F36076CC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0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55F6-0927-4459-82A4-15A937B9EA08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F9C-8886-4A93-A1DA-F36076CC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9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55F6-0927-4459-82A4-15A937B9EA08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F9C-8886-4A93-A1DA-F36076CC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55F6-0927-4459-82A4-15A937B9EA08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F9C-8886-4A93-A1DA-F36076CC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0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55F6-0927-4459-82A4-15A937B9EA08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F9C-8886-4A93-A1DA-F36076CC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55F6-0927-4459-82A4-15A937B9EA08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F9C-8886-4A93-A1DA-F36076CC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55F6-0927-4459-82A4-15A937B9EA08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F9C-8886-4A93-A1DA-F36076CC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1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55F6-0927-4459-82A4-15A937B9EA08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F9C-8886-4A93-A1DA-F36076CC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55F6-0927-4459-82A4-15A937B9EA08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FF9C-8886-4A93-A1DA-F36076CC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5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055F6-0927-4459-82A4-15A937B9EA08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FF9C-8886-4A93-A1DA-F36076CC8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09055"/>
            <a:ext cx="6858000" cy="38576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133350"/>
            <a:ext cx="5091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Good Morning!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87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3950"/>
            <a:ext cx="8229600" cy="205740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Working </a:t>
            </a:r>
            <a:r>
              <a:rPr lang="en-US" sz="6000" dirty="0" smtClean="0">
                <a:solidFill>
                  <a:srgbClr val="00B050"/>
                </a:solidFill>
              </a:rPr>
              <a:t>Software </a:t>
            </a:r>
            <a:r>
              <a:rPr lang="en-US" sz="4800" dirty="0" smtClean="0">
                <a:solidFill>
                  <a:srgbClr val="00B050"/>
                </a:solidFill>
              </a:rPr>
              <a:t/>
            </a:r>
            <a:br>
              <a:rPr lang="en-US" sz="4800" dirty="0" smtClean="0">
                <a:solidFill>
                  <a:srgbClr val="00B050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over </a:t>
            </a:r>
            <a:r>
              <a:rPr lang="en-US" sz="4800" dirty="0">
                <a:solidFill>
                  <a:schemeClr val="bg1"/>
                </a:solidFill>
              </a:rPr>
              <a:t>comprehensive 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Documentation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6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Agile does not recommend no or low documentation but places a lot of emphasis on the </a:t>
            </a:r>
            <a:r>
              <a:rPr lang="en-US" sz="4000" dirty="0">
                <a:solidFill>
                  <a:srgbClr val="00B050"/>
                </a:solidFill>
              </a:rPr>
              <a:t>R</a:t>
            </a:r>
            <a:r>
              <a:rPr lang="en-US" sz="4000" dirty="0" smtClean="0">
                <a:solidFill>
                  <a:srgbClr val="00B050"/>
                </a:solidFill>
              </a:rPr>
              <a:t>ight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8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Documentation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49"/>
            <a:ext cx="8229600" cy="3013473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Documents needed for all team members to work on the project.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Documentation to be shipped with the final product.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Documentation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192145"/>
              </p:ext>
            </p:extLst>
          </p:nvPr>
        </p:nvGraphicFramePr>
        <p:xfrm>
          <a:off x="457200" y="1200150"/>
          <a:ext cx="82296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93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Requirements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16894"/>
            <a:ext cx="4953000" cy="1066799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Focus </a:t>
            </a:r>
            <a:r>
              <a:rPr lang="en-US" dirty="0"/>
              <a:t>on </a:t>
            </a:r>
            <a:r>
              <a:rPr lang="en-US" sz="4100" i="1" dirty="0">
                <a:solidFill>
                  <a:srgbClr val="00B050"/>
                </a:solidFill>
              </a:rPr>
              <a:t>W</a:t>
            </a:r>
            <a:r>
              <a:rPr lang="en-US" sz="4100" i="1" dirty="0" smtClean="0">
                <a:solidFill>
                  <a:srgbClr val="00B050"/>
                </a:solidFill>
              </a:rPr>
              <a:t>hat</a:t>
            </a:r>
            <a:r>
              <a:rPr lang="en-US" sz="4100" dirty="0">
                <a:solidFill>
                  <a:srgbClr val="00B050"/>
                </a:solidFill>
              </a:rPr>
              <a:t> is</a:t>
            </a:r>
            <a:r>
              <a:rPr lang="en-US" sz="4100" dirty="0"/>
              <a:t> </a:t>
            </a:r>
            <a:r>
              <a:rPr lang="en-US" dirty="0"/>
              <a:t>required without constraining how this will be done. </a:t>
            </a:r>
          </a:p>
        </p:txBody>
      </p:sp>
      <p:pic>
        <p:nvPicPr>
          <p:cNvPr id="1026" name="Picture 2" descr="C:\Users\kramachandran\Desktop\It-is-not-enough-that-we-do-our-best-Sometimes-we-must-do-what-is-required-16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81" y="1004887"/>
            <a:ext cx="2964119" cy="41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7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70C0"/>
                </a:solidFill>
              </a:rPr>
              <a:t>Sample 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… (role or actor) (Who) </a:t>
            </a:r>
          </a:p>
          <a:p>
            <a:pPr marL="0" indent="0">
              <a:buNone/>
            </a:pPr>
            <a:r>
              <a:rPr lang="en-US" dirty="0"/>
              <a:t>I want … (what capability or feature do they need) (What) </a:t>
            </a:r>
          </a:p>
          <a:p>
            <a:pPr marL="0" indent="0">
              <a:buNone/>
            </a:pPr>
            <a:r>
              <a:rPr lang="en-US" dirty="0"/>
              <a:t>so that … (why is it of business value or benefit) (Why)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17195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E.g.: As 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dirty="0" smtClean="0">
                <a:solidFill>
                  <a:srgbClr val="0070C0"/>
                </a:solidFill>
              </a:rPr>
              <a:t>student, </a:t>
            </a:r>
            <a:r>
              <a:rPr lang="en-US" dirty="0">
                <a:solidFill>
                  <a:srgbClr val="0070C0"/>
                </a:solidFill>
              </a:rPr>
              <a:t>I want to </a:t>
            </a:r>
            <a:r>
              <a:rPr lang="en-US" dirty="0" smtClean="0">
                <a:solidFill>
                  <a:srgbClr val="0070C0"/>
                </a:solidFill>
              </a:rPr>
              <a:t>login to my library management system so that I can renew my book.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1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Architecture/Design Documentation </a:t>
            </a:r>
          </a:p>
        </p:txBody>
      </p:sp>
      <p:pic>
        <p:nvPicPr>
          <p:cNvPr id="1026" name="Picture 2" descr="http://www.codingthearchitecture.com/images/book/software-architecture-document-guideline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819150"/>
            <a:ext cx="56134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03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Technical </a:t>
            </a:r>
            <a:r>
              <a:rPr lang="en-US" dirty="0" smtClean="0">
                <a:solidFill>
                  <a:schemeClr val="bg1"/>
                </a:solidFill>
              </a:rPr>
              <a:t>Documentation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753705"/>
              </p:ext>
            </p:extLst>
          </p:nvPr>
        </p:nvGraphicFramePr>
        <p:xfrm>
          <a:off x="0" y="971550"/>
          <a:ext cx="9144000" cy="4171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73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Testing Documentation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426532"/>
              </p:ext>
            </p:extLst>
          </p:nvPr>
        </p:nvGraphicFramePr>
        <p:xfrm>
          <a:off x="0" y="1200151"/>
          <a:ext cx="4800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1" name="Picture 3" descr="C:\Users\kramachandran\Downloads\16579870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23950"/>
            <a:ext cx="3416162" cy="340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21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</a:t>
            </a:r>
            <a:r>
              <a:rPr lang="en-US" dirty="0" smtClean="0">
                <a:solidFill>
                  <a:schemeClr val="bg1"/>
                </a:solidFill>
              </a:rPr>
              <a:t>Documentation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661308"/>
              </p:ext>
            </p:extLst>
          </p:nvPr>
        </p:nvGraphicFramePr>
        <p:xfrm>
          <a:off x="460375" y="1047750"/>
          <a:ext cx="7921625" cy="3733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2" descr="data:image/jpeg;base64,/9j/4AAQSkZJRgABAQAAAQABAAD/2wCEAAkGBxAHBhUUBxQWFRMWGR4VGRcXGBkfFBcWFBoeIB0YFxocHS0kGhwxJBwYIjElMSkyLjouGR8/ODguNyg5OiwBCgoKDg0OGxAQGy8kHyQsLDcuNzcsNCw3NDgsLSwsLCw0NCwsLCw1NzUvNywsMDQsLyw0NzQsNCwsNy80NCwsLP/AABEIAOAA4AMBEQACEQEDEQH/xAAbAAEAAgMBAQAAAAAAAAAAAAAABQYEBwgDAv/EAD8QAAIBAQQFCQQIBgMBAAAAAAABAgMEBQYRBxIhMVEiMkFSYXGBkaETI0JiFBUWQ1SCsvAIU5KiwdMzcsIk/8QAGwEBAAIDAQEAAAAAAAAAAAAAAAUGAgMEBwH/xAAzEQEAAgECBAIIBQQDAAAAAAAAAQIDBBEFEiExQWFRcYGRscHR8AYTIqHxFUJS4SQyNP/aAAwDAQACEQMRAD8A3iAAAAAAAAAAVjEOkC68PNq8bTDXX3cOXUz4NRz1fHIDXd76f6UXlctknL5q01HL8sNbP+oCpWzTJfd5Nqxezp5/yqWb85620xtete87M6Y736ViZRdbEmIrxec7Raln1ZOmvKORotq8Fe9oddOG6q3bHPu2+LGyv2e+tafG0v8A2GH9Q0/+X7T9G2ODa2f7P3j6mV+w3VrT4Wl/7B/UNP8A5ftP0J4NrY/s/ePqyaOJMRXc84Wi1PLrSdReUszOurwW7Whpvw3VV74592/wSlj0y33drSt3s6mX82lk/OGrtN9b1t2ndy3x3p0tEwtt0af6UnlfVknH5qM1LP8ALPVy/qZkwbEw9j+68QtK7rTDXf3c+RUz4KMstbwzAs4AAAAAAAAAAAAAAAAAbyW0DXWM9L934ecqdgf0qutmrTfu4v56m7wWfgBpq/MeXzjOq4wnONN/dUM4U0uE5Z5y/NLI15M1Mcb3nZvwabLnnbHWZ+/cxbvwRKSzvCer8sNr83s9GReXi0R0xx709p/w7aeua23lH1/lYLJhuyWXm01J8Z8r0ez0I/Jrs9+9tvV0TWHhOkxdqb+vr8eiVhBU45U0kuCOWZme6QrWKxtEPo+MgAAA+ZwVSOVRJrg1sPsTMdmNqxaNpjdFWvDdktXOpqL4w5PotnodWPXZ6drb+vqj83CdJl7029XT4dFfvDBEorO7563yz2PzWz0RIYuLRPTJG3qQuo/Dto64bb+U/X+GVcePb5wZWUZznKmvuq+c6bXySzzX5XkSmPNTJG9J3QOfTZcE7ZKzH37m5cGaXrvxE407c/otd7NWo17OT+Spu8Hk+82NDYu/cAAAAAAAAAAAAACHxPiayYWu72t81FCO6Md85vqwj0v0XTkBzzjTSZeGNbQ6F2KVGzvYqUHy5rjVnw7NkeOe8wvkrSOa07Q2YsN8tuSkbywrnwZGnlK9HrPqR5q730/veQ2o4pM9MXTzWjRcArX9WonefRHb2z9+1aqNGNCmo0UoxW5JZIibWm072neVipjrSvLWNoeh8ZgAAAAAAAAAB51qMa9NxrxUovems0fa2ms71naWF8dcleW8bwql8YMjUzldb1X1Jc19z6P3uJbT8UmOmXr5q7reAVt+rTztPon5T9+xn4L0m3hguuqF6KVazrY6U3y4LjSnw7HmtmzLeTNL1vHNWd4VfLivityXjaXQ2GcS2TFF3e2uaopx3SW6cH1Zx6H+1mZtaXAAAAAAAAAAKdpF0gWfBVh5fvLTNe7pJ/3zfww9X0dgc61p27Hl8yrXnNvbtk+ZBdSnHoXYu97Xt5dVq6YI69Z9CQ0HDsurt+npWO8rjdd10rroatlj3yfOl3srmfUXzW3vK7aTRYtLTlxx658ZZppdYAAAAAAAAAAAAAABg3rddK9KGrao90lzo9zN2DUXw23pLk1eixaqnLkj1T4wp9CrbsB3xGtdk2uhSXMnHqVI9Pd5bix6bV0zx06T6FJ1/Dsukt+rrWe0ui9HeP7PjWw+793aIL3lFvavmg/ih6rp7epHrgAAAAAAABTtJeO6WCrpzWU7TUzVKn/7nwgvV7OOQc53fYrRi29p2i9pylrSznN75Pqx4Lo4JZHDrNZGCNo/7JbhnDLau3NbpSO/n5QvdnoQs1FRoJRitiSK5e9rzzWneV3x46Y6xSkbRD1MWwAAAAAAAAAAAAAAAAAPK00IWqi42hKUXsaZlS9qTzVnaWvLiplrNLxvEqJbrHaMIXtC0XTOUdWWcJrfF9WXQ1ls4NZlj0esjPG09LQo/E+GW0luavWk9vLyl0bo2x1SxrdGtshaKeSq0+D68OMH6PZ39yKXAAAAAAIfFmIqOFriqWm8ObBZKK505vmwj2v0Wb6AOXKlW047xLOveUntecn8MIfDTguhdC8W83v5dXqowU38Z7JDh2gtq8vL2rHeV5s9CNmoKFBZRiskkVi95vabW7yvuPHXHSKUjaIepi2AAAAAAAAAAAAAAAAAAAAeVpoRtVBwrrOMlk0zKl7UtFq94a8uKuWk0vG8So1GtacB4mhXu6T2POLfNnD4qc+PB+DWRZ9JqYz038fFQuI6C2ky8ves9pdSYUxDRxRcVO03e+TNbYvnQmudCXan/h9J1I9LgAABvJbQOYNLGLZ42xUqN2POz0n7Okk9k5/FVfZ0L5V2swveKVm1u0NmLFbLeKU7ylbnu6F12FU6XfJ9aXSyq6jPbNeby9C0WkppcUY6+3zn0s00usAAAAAAAAAAAAAAAAAAAAAAwb4u2N6WF06u/fF9WXQzfp89sN4tHtcmt0ldVinHb2eUozRLi2eC8VOheb1bPWl7Oom9lOfw1V2dD7Hn0ItVLxesWr2l57lxWxXml46w6e37jJrAAGudN+LPs9hZ0bJLKvac6ay3xp/HLs2NRX/bsA0zgS6tSk69ZbZcmHYul+O7wfEg+Kajefyo8O62cA0XLWdRbvPSPnK3kQsoAAAAAAAAAAAAAAAAAAAAAAAAVDHd1a9JV6K2rkz7uh/48VwJfheo2n8qfYrPH9FvWNRXw6T8p+Tc+hHFn2iwqqVrlnXs2VOWe+VP4J9uxOLfGPaTiqNigAOVNIt8SxnpDmqDzpxl7CnwVOm3nNdjevPuaNebJGOk3nwb9NgnPlrjjxn+VqoUo0KKjSWUYpJLsRUbWm0zae8vR8dK46xSvaHofGYAAAAAAAAAAAAAAAAAAAAAAAAedejG0UJRqrOMk012Myraa2i0d4YZMdclZpbtKraN74lgzSHBV37uUvo9Tg4VGtWfcnqS7ky24ckZKRePF5xqcE4MtsdvCXVRsaFX0mX59nsE2itB5T1fZw469XkpruzcvADnPR/YtatOrNc3kR73tfpl5kPxXLtEY48eqy/h3T72tmnw6R8/vzXchFsAAAAAAAAAAAAAAAAAAAAAAAAAAAo+kCw6leFWC53Il3rd6Z+ROcKy71nHPh1VP8Rafa9c0ePSfl9+To/Rtfn2hwVZ603nPU1J8denyW335Z+JLq011/EpemrY7JZo/FKVeXZqLVj+ufkBVsK2X6LcVNPfJa7/AD7V6ZFX12Tnz28unuX/AIRh/K0lI9PX3/6S5yJIAAAAAAAAAAAAAAAAAAAAAAAAAACHxXZfpVxVMt8Vrr8u1+mZ16DJyZ6+fT3ozi+H83SX8uvu/wBbrX/DXemvYbXZpfDKNaP51qy/RDzLQoKoadLX9ZaSHTg8/Zwp0fGXKfjyzG1uWsz6GeOnPeKx4ymqcFTppR3JZeRT5ned3plaxWsRHg+j4yAAAAAAAAAAAAAAAAAAAAAAAAAAA+KsFUptS3NNPuZ9idp3hjesWrNZ8UPoItf1dpG9nN5e0p1KWXbHlLx5D82XCtuaIl5les0tNZ8JROKK31jpZruW3/6pR8KTyX6UadXblwWnydfDqc2qxx5x+3VcSqPRAAAAAAAAAAAAAAAAAAAAAAAAAAAAACn4Tq/V2lqg4fiVHwrPVf6mWvSW5sNZ8nnfEacuqyR5z+/VjLl6TK2f4iu/WZr4h/57ez4w3cHjfW09vwleSsL8AAAAAAAAAAAAAAAAAAAAAAAAAAAAAUb/AI9JlHL8TQf90GWfQT/x6+34yoHGI21t/Z8IFyNJlbP8RXXrMcQ/89vZ8YfeDztrae34SvJWF+AAAAAAAAAAAAAAAAAAAAAAAAAAAAAKN/yaTKOX4mgv7oIs+gj/AI9fb8ZUDjE762/s+EMjFFH6u0s11LZ/9UpeFV5r9SNmrrzYLR5NXDr8uqxz5x+/RcSqPRAAAAAAAAAAAAAAAAAAAAAAAAAAAAACn4TpfWOlqgofiVLwovWf6WWvSV5cNY8nnfEb82qyT5z+3RKadLJ9W6SHUgsvaQp1vGPJfjyDdavNWY9Llx35LxaPCU1TmqlNOO5rPzKfMbTtL0ytotWJjxfR8ZAAAAAAAAAAAAAAAAAAAAAAAAAAAfFWapU25bkm33I+xG87QxvaK1m0+CH0EWT6x0je0ms/Z06lXPtlyV48t+TLhWOWIh5le03tNp8ZW3+JS69ax2S0x+GUqEu3XWtH9E/MyYqthW1fSript74rUf5Ni9Mir67HyZ7efX3r/wAIzfm6Sk+jp7v9Jc5EkAAAAAAAAAAAAAAAAAAAAAAAAAABD4rtX0W4qmW+S1F+bY/TM69Bj589fLr7kZxfN+VpL+fT3/63Wv8AhruvUsNrtMvilGjHs9mtaX64eRaFBbC0l3H9ocE2ijBZz1faQ469PlJLvycfEDnPR/btStOjN87lx71sfpl5EPxXFvEZI8Oiy/h3UbWthnx6x8/vyXchFsAAAAAAAAAAAAAAAAAAAAAAAAAAAo+P7dr14UoPm8uXe93pn5k5wrFtWck+PRU/xFqN71wx4dZ+X35uj9G1x/Z7BVnozWU9TXnx16nKafdnl4EurSzAcqaRbnlgzSHN0FlTlL29Pg6dRvOC7E9eHcka82OMlJpPi36bPODLXJHhP8rVQqxr0VKk84ySafYypWrNZms94ej471yVi9e0vQxZgAAAAAAAAAAAAAAAAAAAAAAAB5160bPQlKq8oxTbfYjKtZtaKx3lhkyVx0m9u0Kto3ueWM9IcHXXu4y+kVOChTa1YdzepHubLbhxxjpFI8HnGpzzny2yW8ZdVGxoANc6b8J/aHCrq2SOdezZ1FlvlT+OPbsSkv8Ar2gaZwJeuvSdCs9seVDtXSvDf4vgQfFNPtP5sePdbOAa3mrOnt3jrHzhbyIWUAAAAAAAAAAAAAAAAAAAAAAAAKhju9dSmqFF7Xyp93RH/PguJL8L0+8/mz7FZ4/rdqxp6+PWflHzbn0I4T+zuFVVtccq9pyqSz3xp/BDs2PWa4y7CcVRsUAAazW0DmDSxhKeCsVKtdiys9V+0pNLZCfxUn2dK+V5dDML0i9ZrbtLZiy2xXi9O8JS57xhelhVSl3SXVl0oquowWw3mkvQtFq6arFGSvt8p9DONLrAAAAAAAAAAAAAAAAAAAAAAMG+Lyjddhc6u/dFdaXQjfp8Fs14rHtcmt1ddLinJb2eco3RLhKeNMVOvea1rPRl7So2tlSfw0l2dL7Fl0otVKRSsVr2h57ly2y3m956y6d3bjJrAAACHxZh2jim4qlmvDmzWakudCa5s49q9VmukDlypStOA8SzoXlF7HlJfDOHw1IPpXSvFPJ7uXV6aM9NvGOyQ4dr7aTLzd6z3hebPXjaaCnQecZLNNFYvSaWmtu8L7jyVyUi9J3iXqYtgAAAAAAAAAAAAAAAAAAAHlaa8bLQc67yjFZtmVKWvaK17y15ctcVJvedohRqNG049xNChd0XteUU+bCHxVJ8OL8Esyz6TTRgpt4+KhcR19tXl5u1Y7Q6kwph6jhe46dmu9cmC2yfOnN86cu1v/C6DqR6XAAAAACnaSsCUsa3TksoWmnm6VT/AMT4wfo9veHOdgttowje07Pe0JR1ZZTg98X1o8V08Gsjh1mjjPG8dLQluGcTtpLctutJ7+XnC92evC00VKztSi9qaK5elqTy2jaV3x5aZKxek7xL1MWwAAAAAAAAAAAAAAAAAPK02iFlouVoajFbW2ZUpa9uWsby15ctMVZvedohRLdbLRi+9oWe6YSlrSyhBb5PrS6EstvBLMsej0cYI3n/ALSo/E+J21duWvSkdvPzl0bo2wLSwVdGrsnaKmTq1OL6kOEF6vb3dyKXAAAAAAAACnaRNH9nxrYeX7u0wXu6qX9k18UPVdHaHOtanbsB3zKjecGtu2L5k49enLpXau57Vs5dTpKZ469J9KQ0HEcukt+nrWe8Lhdd6Ur0oa1ll3xfOj3ormfT3w22tC7aTW4tVTmxz648YZxpdYAAAAAAAAAAAAAABg3retK66GtapbeiK50u5G/Bp75rbVhyavW4tLTmyT6o8ZU+hSt2Pb4jRuyDfSormQj16kujv8t5YtNpKYI6dZ9Kk6/iOXV2/V0rHaHRejvAFmwVYfde8tE17ys1tfywXww9X09nUj1wAAAAAAAAAAIfE+GrJim7vY3zTU474y3Tg+tCXQ/TjmBzzjTRneGCrQ692OVazraqsFy4LhVhw7VnHZty3GF6VvHLaN4bMWW+K3PSdpYVz4zjUyjei1X1481966P3uIbUcLmOuLr5LRouP1t+nURtPpjt7Y+/YtVGtGvTUqLUovc080RNqzWdrRtKxUyVvXmrO8PQ+MwAAAAAAAAAA861aNCm5V5KMVvbeSPtazadqxvLC+SuOvNedoVS+MZxhnG61rPry5q7l0/veS2n4XM9cvTyV3W8frX9OnjefTPyj79rPwXoyvDGldV70cqNne11ZrlzXClDh2vJbdme4maUrSOWsbQq+XLfLbnvO8uhsM4asmF7uVG5qahHfJ75zfWnLe3+1kZtaXAAAAAAAAAAAAA9q2ga6xnogu/ELlUsC+i13t1qa93J/PT3eKyfeBpq/MB3zgys5QhOVNfe0M502uM45Zx/MsjXkw0yRteN2/BqcuCd8dpj79zFu/G8orK8Ia3zQ2Pyez1RF5eExPXHPvT2n/EVo6Zq7+cfT+FgsmJLJaubUUXwnyfV7PUj8mhz07139XVNYeLaTL2vt6+nx6JWE1UjnTaa4rccsxMd0hW0WjeJ3fR8ZAAAB8zmqcc6jSXFvYfYiZ6QxtaKxvM7Iq14ksll51RSfCHK9Vs9Tqx6HPf+3b19Efm4vpMXe+/q6/Dor94Y3lJZXfDV+ae1+S2erJDFwqI65J39SF1H4itPTDXbzn6fyy7jwFfOM6ylUhOFP+bXzhTS+SOWcvyrIlMeGmONqRsgc+py553yWmfv3NyYM0Q3fh1xqW5fSq6261Re7i/kp7vF5vuNjQ2Lu3AAAAAAAAAAAAAAAAAACsYhwBdeIW3eNmhrv7yHIqZ8W45a3jmBru99AFKTzuW1zj8taCln+aGrl/SwKlbNDd93a27D7Opl/Kq5Pynq7TG1K27xuzpkvTrWZhF1sN4iu55Ts9qeXVi6i845mi2kwW71h1U4lqq9sk+/f4sbO/Yb6Np8bM/9Zh/T9P8A4/vP1bo4zrY/v/aPoZ37PdRtPhZn/rH9P0/+P7z9SeM62f7/ANo+jJo4bxFeLyhZ7Us+tF015yyM66TBXtWGm/EtVbvkn37fBKWPQ1fd5NO3ezp5/wA2rnLyhrbTfWla9o2ct8l79bTMrddGgClB531a5y+WjBR/ulrZ/wBKMmDYmHsAXXh5p3dZoa6+8ny6mfFSlnl4ZAWYAAAAAAAAA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xAHBhUUBxQWFRMWGR4VGRcXGBkfFBcWFBoeIB0YFxocHS0kGhwxJBwYIjElMSkyLjouGR8/ODguNyg5OiwBCgoKDg0OGxAQGy8kHyQsLDcuNzcsNCw3NDgsLSwsLCw0NCwsLCw1NzUvNywsMDQsLyw0NzQsNCwsNy80NCwsLP/AABEIAOAA4AMBEQACEQEDEQH/xAAbAAEAAgMBAQAAAAAAAAAAAAAABQYEBwgDAv/EAD8QAAIBAQQFCQQIBgMBAAAAAAABAgMEBQYRBxIhMVEiMkFSYXGBkaETI0JiFBUWQ1SCsvAIU5KiwdMzcsIk/8QAGwEBAAIDAQEAAAAAAAAAAAAAAAUGAgMEBwH/xAAzEQEAAgECBAIIBQQDAAAAAAAAAQIDBBEFEiExQWFRcYGRscHR8AYTIqHxFUJS4SQyNP/aAAwDAQACEQMRAD8A3iAAAAAAAAAAVjEOkC68PNq8bTDXX3cOXUz4NRz1fHIDXd76f6UXlctknL5q01HL8sNbP+oCpWzTJfd5Nqxezp5/yqWb85620xtete87M6Y736ViZRdbEmIrxec7Raln1ZOmvKORotq8Fe9oddOG6q3bHPu2+LGyv2e+tafG0v8A2GH9Q0/+X7T9G2ODa2f7P3j6mV+w3VrT4Wl/7B/UNP8A5ftP0J4NrY/s/ePqyaOJMRXc84Wi1PLrSdReUszOurwW7Whpvw3VV74592/wSlj0y33drSt3s6mX82lk/OGrtN9b1t2ndy3x3p0tEwtt0af6UnlfVknH5qM1LP8ALPVy/qZkwbEw9j+68QtK7rTDXf3c+RUz4KMstbwzAs4AAAAAAAAAAAAAAAAAbyW0DXWM9L934ecqdgf0qutmrTfu4v56m7wWfgBpq/MeXzjOq4wnONN/dUM4U0uE5Z5y/NLI15M1Mcb3nZvwabLnnbHWZ+/cxbvwRKSzvCer8sNr83s9GReXi0R0xx709p/w7aeua23lH1/lYLJhuyWXm01J8Z8r0ez0I/Jrs9+9tvV0TWHhOkxdqb+vr8eiVhBU45U0kuCOWZme6QrWKxtEPo+MgAAA+ZwVSOVRJrg1sPsTMdmNqxaNpjdFWvDdktXOpqL4w5PotnodWPXZ6drb+vqj83CdJl7029XT4dFfvDBEorO7563yz2PzWz0RIYuLRPTJG3qQuo/Dto64bb+U/X+GVcePb5wZWUZznKmvuq+c6bXySzzX5XkSmPNTJG9J3QOfTZcE7ZKzH37m5cGaXrvxE407c/otd7NWo17OT+Spu8Hk+82NDYu/cAAAAAAAAAAAAACHxPiayYWu72t81FCO6Md85vqwj0v0XTkBzzjTSZeGNbQ6F2KVGzvYqUHy5rjVnw7NkeOe8wvkrSOa07Q2YsN8tuSkbywrnwZGnlK9HrPqR5q730/veQ2o4pM9MXTzWjRcArX9WonefRHb2z9+1aqNGNCmo0UoxW5JZIibWm072neVipjrSvLWNoeh8ZgAAAAAAAAAB51qMa9NxrxUovems0fa2ms71naWF8dcleW8bwql8YMjUzldb1X1Jc19z6P3uJbT8UmOmXr5q7reAVt+rTztPon5T9+xn4L0m3hguuqF6KVazrY6U3y4LjSnw7HmtmzLeTNL1vHNWd4VfLivityXjaXQ2GcS2TFF3e2uaopx3SW6cH1Zx6H+1mZtaXAAAAAAAAAAKdpF0gWfBVh5fvLTNe7pJ/3zfww9X0dgc61p27Hl8yrXnNvbtk+ZBdSnHoXYu97Xt5dVq6YI69Z9CQ0HDsurt+npWO8rjdd10rroatlj3yfOl3srmfUXzW3vK7aTRYtLTlxx658ZZppdYAAAAAAAAAAAAAABg3rddK9KGrao90lzo9zN2DUXw23pLk1eixaqnLkj1T4wp9CrbsB3xGtdk2uhSXMnHqVI9Pd5bix6bV0zx06T6FJ1/Dsukt+rrWe0ui9HeP7PjWw+793aIL3lFvavmg/ih6rp7epHrgAAAAAAABTtJeO6WCrpzWU7TUzVKn/7nwgvV7OOQc53fYrRi29p2i9pylrSznN75Pqx4Lo4JZHDrNZGCNo/7JbhnDLau3NbpSO/n5QvdnoQs1FRoJRitiSK5e9rzzWneV3x46Y6xSkbRD1MWwAAAAAAAAAAAAAAAAAPK00IWqi42hKUXsaZlS9qTzVnaWvLiplrNLxvEqJbrHaMIXtC0XTOUdWWcJrfF9WXQ1ls4NZlj0esjPG09LQo/E+GW0luavWk9vLyl0bo2x1SxrdGtshaKeSq0+D68OMH6PZ39yKXAAAAAAIfFmIqOFriqWm8ObBZKK505vmwj2v0Wb6AOXKlW047xLOveUntecn8MIfDTguhdC8W83v5dXqowU38Z7JDh2gtq8vL2rHeV5s9CNmoKFBZRiskkVi95vabW7yvuPHXHSKUjaIepi2AAAAAAAAAAAAAAAAAAAAeVpoRtVBwrrOMlk0zKl7UtFq94a8uKuWk0vG8So1GtacB4mhXu6T2POLfNnD4qc+PB+DWRZ9JqYz038fFQuI6C2ky8ves9pdSYUxDRxRcVO03e+TNbYvnQmudCXan/h9J1I9LgAABvJbQOYNLGLZ42xUqN2POz0n7Okk9k5/FVfZ0L5V2swveKVm1u0NmLFbLeKU7ylbnu6F12FU6XfJ9aXSyq6jPbNeby9C0WkppcUY6+3zn0s00usAAAAAAAAAAAAAAAAAAAAAAwb4u2N6WF06u/fF9WXQzfp89sN4tHtcmt0ldVinHb2eUozRLi2eC8VOheb1bPWl7Oom9lOfw1V2dD7Hn0ItVLxesWr2l57lxWxXml46w6e37jJrAAGudN+LPs9hZ0bJLKvac6ay3xp/HLs2NRX/bsA0zgS6tSk69ZbZcmHYul+O7wfEg+Kajefyo8O62cA0XLWdRbvPSPnK3kQsoAAAAAAAAAAAAAAAAAAAAAAAAVDHd1a9JV6K2rkz7uh/48VwJfheo2n8qfYrPH9FvWNRXw6T8p+Tc+hHFn2iwqqVrlnXs2VOWe+VP4J9uxOLfGPaTiqNigAOVNIt8SxnpDmqDzpxl7CnwVOm3nNdjevPuaNebJGOk3nwb9NgnPlrjjxn+VqoUo0KKjSWUYpJLsRUbWm0zae8vR8dK46xSvaHofGYAAAAAAAAAAAAAAAAAAAAAAAAedejG0UJRqrOMk012Myraa2i0d4YZMdclZpbtKraN74lgzSHBV37uUvo9Tg4VGtWfcnqS7ky24ckZKRePF5xqcE4MtsdvCXVRsaFX0mX59nsE2itB5T1fZw469XkpruzcvADnPR/YtatOrNc3kR73tfpl5kPxXLtEY48eqy/h3T72tmnw6R8/vzXchFsAAAAAAAAAAAAAAAAAAAAAAAAAAAo+kCw6leFWC53Il3rd6Z+ROcKy71nHPh1VP8Rafa9c0ePSfl9+To/Rtfn2hwVZ603nPU1J8denyW335Z+JLq011/EpemrY7JZo/FKVeXZqLVj+ufkBVsK2X6LcVNPfJa7/AD7V6ZFX12Tnz28unuX/AIRh/K0lI9PX3/6S5yJIAAAAAAAAAAAAAAAAAAAAAAAAAACHxXZfpVxVMt8Vrr8u1+mZ16DJyZ6+fT3ozi+H83SX8uvu/wBbrX/DXemvYbXZpfDKNaP51qy/RDzLQoKoadLX9ZaSHTg8/Zwp0fGXKfjyzG1uWsz6GeOnPeKx4ymqcFTppR3JZeRT5ned3plaxWsRHg+j4yAAAAAAAAAAAAAAAAAAAAAAAAAAA+KsFUptS3NNPuZ9idp3hjesWrNZ8UPoItf1dpG9nN5e0p1KWXbHlLx5D82XCtuaIl5les0tNZ8JROKK31jpZruW3/6pR8KTyX6UadXblwWnydfDqc2qxx5x+3VcSqPRAAAAAAAAAAAAAAAAAAAAAAAAAAAAACn4Tq/V2lqg4fiVHwrPVf6mWvSW5sNZ8nnfEacuqyR5z+/VjLl6TK2f4iu/WZr4h/57ez4w3cHjfW09vwleSsL8AAAAAAAAAAAAAAAAAAAAAAAAAAAAAUb/AI9JlHL8TQf90GWfQT/x6+34yoHGI21t/Z8IFyNJlbP8RXXrMcQ/89vZ8YfeDztrae34SvJWF+AAAAAAAAAAAAAAAAAAAAAAAAAAAAAKN/yaTKOX4mgv7oIs+gj/AI9fb8ZUDjE762/s+EMjFFH6u0s11LZ/9UpeFV5r9SNmrrzYLR5NXDr8uqxz5x+/RcSqPRAAAAAAAAAAAAAAAAAAAAAAAAAAAAACn4TpfWOlqgofiVLwovWf6WWvSV5cNY8nnfEb82qyT5z+3RKadLJ9W6SHUgsvaQp1vGPJfjyDdavNWY9Llx35LxaPCU1TmqlNOO5rPzKfMbTtL0ytotWJjxfR8ZAAAAAAAAAAAAAAAAAAAAAAAAAAAfFWapU25bkm33I+xG87QxvaK1m0+CH0EWT6x0je0ms/Z06lXPtlyV48t+TLhWOWIh5le03tNp8ZW3+JS69ax2S0x+GUqEu3XWtH9E/MyYqthW1fSript74rUf5Ni9Mir67HyZ7efX3r/wAIzfm6Sk+jp7v9Jc5EkAAAAAAAAAAAAAAAAAAAAAAAAAABD4rtX0W4qmW+S1F+bY/TM69Bj589fLr7kZxfN+VpL+fT3/63Wv8AhruvUsNrtMvilGjHs9mtaX64eRaFBbC0l3H9ocE2ijBZz1faQ469PlJLvycfEDnPR/btStOjN87lx71sfpl5EPxXFvEZI8Oiy/h3UbWthnx6x8/vyXchFsAAAAAAAAAAAAAAAAAAAAAAAAAAAo+P7dr14UoPm8uXe93pn5k5wrFtWck+PRU/xFqN71wx4dZ+X35uj9G1x/Z7BVnozWU9TXnx16nKafdnl4EurSzAcqaRbnlgzSHN0FlTlL29Pg6dRvOC7E9eHcka82OMlJpPi36bPODLXJHhP8rVQqxr0VKk84ySafYypWrNZms94ej471yVi9e0vQxZgAAAAAAAAAAAAAAAAAAAAAAAB5160bPQlKq8oxTbfYjKtZtaKx3lhkyVx0m9u0Kto3ueWM9IcHXXu4y+kVOChTa1YdzepHubLbhxxjpFI8HnGpzzny2yW8ZdVGxoANc6b8J/aHCrq2SOdezZ1FlvlT+OPbsSkv8Ar2gaZwJeuvSdCs9seVDtXSvDf4vgQfFNPtP5sePdbOAa3mrOnt3jrHzhbyIWUAAAAAAAAAAAAAAAAAAAAAAAAKhju9dSmqFF7Xyp93RH/PguJL8L0+8/mz7FZ4/rdqxp6+PWflHzbn0I4T+zuFVVtccq9pyqSz3xp/BDs2PWa4y7CcVRsUAAazW0DmDSxhKeCsVKtdiys9V+0pNLZCfxUn2dK+V5dDML0i9ZrbtLZiy2xXi9O8JS57xhelhVSl3SXVl0oquowWw3mkvQtFq6arFGSvt8p9DONLrAAAAAAAAAAAAAAAAAAAAAAMG+Lyjddhc6u/dFdaXQjfp8Fs14rHtcmt1ddLinJb2eco3RLhKeNMVOvea1rPRl7So2tlSfw0l2dL7Fl0otVKRSsVr2h57ly2y3m956y6d3bjJrAAACHxZh2jim4qlmvDmzWakudCa5s49q9VmukDlypStOA8SzoXlF7HlJfDOHw1IPpXSvFPJ7uXV6aM9NvGOyQ4dr7aTLzd6z3hebPXjaaCnQecZLNNFYvSaWmtu8L7jyVyUi9J3iXqYtgAAAAAAAAAAAAAAAAAAAHlaa8bLQc67yjFZtmVKWvaK17y15ctcVJvedohRqNG049xNChd0XteUU+bCHxVJ8OL8Esyz6TTRgpt4+KhcR19tXl5u1Y7Q6kwph6jhe46dmu9cmC2yfOnN86cu1v/C6DqR6XAAAAACnaSsCUsa3TksoWmnm6VT/AMT4wfo9veHOdgttowje07Pe0JR1ZZTg98X1o8V08Gsjh1mjjPG8dLQluGcTtpLctutJ7+XnC92evC00VKztSi9qaK5elqTy2jaV3x5aZKxek7xL1MWwAAAAAAAAAAAAAAAAAPK02iFlouVoajFbW2ZUpa9uWsby15ctMVZvedohRLdbLRi+9oWe6YSlrSyhBb5PrS6EstvBLMsej0cYI3n/ALSo/E+J21duWvSkdvPzl0bo2wLSwVdGrsnaKmTq1OL6kOEF6vb3dyKXAAAAAAAACnaRNH9nxrYeX7u0wXu6qX9k18UPVdHaHOtanbsB3zKjecGtu2L5k49enLpXau57Vs5dTpKZ469J9KQ0HEcukt+nrWe8Lhdd6Ur0oa1ll3xfOj3ormfT3w22tC7aTW4tVTmxz648YZxpdYAAAAAAAAAAAAAABg3retK66GtapbeiK50u5G/Bp75rbVhyavW4tLTmyT6o8ZU+hSt2Pb4jRuyDfSormQj16kujv8t5YtNpKYI6dZ9Kk6/iOXV2/V0rHaHRejvAFmwVYfde8tE17ys1tfywXww9X09nUj1wAAAAAAAAAAIfE+GrJim7vY3zTU474y3Tg+tCXQ/TjmBzzjTRneGCrQ692OVazraqsFy4LhVhw7VnHZty3GF6VvHLaN4bMWW+K3PSdpYVz4zjUyjei1X1481966P3uIbUcLmOuLr5LRouP1t+nURtPpjt7Y+/YtVGtGvTUqLUovc080RNqzWdrRtKxUyVvXmrO8PQ+MwAAAAAAAAAA861aNCm5V5KMVvbeSPtazadqxvLC+SuOvNedoVS+MZxhnG61rPry5q7l0/veS2n4XM9cvTyV3W8frX9OnjefTPyj79rPwXoyvDGldV70cqNne11ZrlzXClDh2vJbdme4maUrSOWsbQq+XLfLbnvO8uhsM4asmF7uVG5qahHfJ75zfWnLe3+1kZtaXAAAAAAAAAAAAA9q2ga6xnogu/ELlUsC+i13t1qa93J/PT3eKyfeBpq/MB3zgys5QhOVNfe0M502uM45Zx/MsjXkw0yRteN2/BqcuCd8dpj79zFu/G8orK8Ia3zQ2Pyez1RF5eExPXHPvT2n/EVo6Zq7+cfT+FgsmJLJaubUUXwnyfV7PUj8mhz07139XVNYeLaTL2vt6+nx6JWE1UjnTaa4rccsxMd0hW0WjeJ3fR8ZAAAB8zmqcc6jSXFvYfYiZ6QxtaKxvM7Iq14ksll51RSfCHK9Vs9Tqx6HPf+3b19Efm4vpMXe+/q6/Dor94Y3lJZXfDV+ae1+S2erJDFwqI65J39SF1H4itPTDXbzn6fyy7jwFfOM6ylUhOFP+bXzhTS+SOWcvyrIlMeGmONqRsgc+py553yWmfv3NyYM0Q3fh1xqW5fSq6261Re7i/kp7vF5vuNjQ2Lu3AAAAAAAAAAAAAAAAAACsYhwBdeIW3eNmhrv7yHIqZ8W45a3jmBru99AFKTzuW1zj8taCln+aGrl/SwKlbNDd93a27D7Opl/Kq5Pynq7TG1K27xuzpkvTrWZhF1sN4iu55Ts9qeXVi6i845mi2kwW71h1U4lqq9sk+/f4sbO/Yb6Np8bM/9Zh/T9P8A4/vP1bo4zrY/v/aPoZ37PdRtPhZn/rH9P0/+P7z9SeM62f7/ANo+jJo4bxFeLyhZ7Us+tF015yyM66TBXtWGm/EtVbvkn37fBKWPQ1fd5NO3ezp5/wA2rnLyhrbTfWla9o2ct8l79bTMrddGgClB531a5y+WjBR/ulrZ/wBKMmDYmHsAXXh5p3dZoa6+8ny6mfFSlnl4ZAWYAAAAAAAAAA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733550"/>
            <a:ext cx="7772400" cy="110251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Importance of Documentation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7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Management Documentation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AutoShape 2" descr="data:image/jpeg;base64,/9j/4AAQSkZJRgABAQAAAQABAAD/2wCEAAkGBxAHBhUUBxQWFRMWGR4VGRcXGBkfFBcWFBoeIB0YFxocHS0kGhwxJBwYIjElMSkyLjouGR8/ODguNyg5OiwBCgoKDg0OGxAQGy8kHyQsLDcuNzcsNCw3NDgsLSwsLCw0NCwsLCw1NzUvNywsMDQsLyw0NzQsNCwsNy80NCwsLP/AABEIAOAA4AMBEQACEQEDEQH/xAAbAAEAAgMBAQAAAAAAAAAAAAAABQYEBwgDAv/EAD8QAAIBAQQFCQQIBgMBAAAAAAABAgMEBQYRBxIhMVEiMkFSYXGBkaETI0JiFBUWQ1SCsvAIU5KiwdMzcsIk/8QAGwEBAAIDAQEAAAAAAAAAAAAAAAUGAgMEBwH/xAAzEQEAAgECBAIIBQQDAAAAAAAAAQIDBBEFEiExQWFRcYGRscHR8AYTIqHxFUJS4SQyNP/aAAwDAQACEQMRAD8A3iAAAAAAAAAAVjEOkC68PNq8bTDXX3cOXUz4NRz1fHIDXd76f6UXlctknL5q01HL8sNbP+oCpWzTJfd5Nqxezp5/yqWb85620xtete87M6Y736ViZRdbEmIrxec7Raln1ZOmvKORotq8Fe9oddOG6q3bHPu2+LGyv2e+tafG0v8A2GH9Q0/+X7T9G2ODa2f7P3j6mV+w3VrT4Wl/7B/UNP8A5ftP0J4NrY/s/ePqyaOJMRXc84Wi1PLrSdReUszOurwW7Whpvw3VV74592/wSlj0y33drSt3s6mX82lk/OGrtN9b1t2ndy3x3p0tEwtt0af6UnlfVknH5qM1LP8ALPVy/qZkwbEw9j+68QtK7rTDXf3c+RUz4KMstbwzAs4AAAAAAAAAAAAAAAAAbyW0DXWM9L934ecqdgf0qutmrTfu4v56m7wWfgBpq/MeXzjOq4wnONN/dUM4U0uE5Z5y/NLI15M1Mcb3nZvwabLnnbHWZ+/cxbvwRKSzvCer8sNr83s9GReXi0R0xx709p/w7aeua23lH1/lYLJhuyWXm01J8Z8r0ez0I/Jrs9+9tvV0TWHhOkxdqb+vr8eiVhBU45U0kuCOWZme6QrWKxtEPo+MgAAA+ZwVSOVRJrg1sPsTMdmNqxaNpjdFWvDdktXOpqL4w5PotnodWPXZ6drb+vqj83CdJl7029XT4dFfvDBEorO7563yz2PzWz0RIYuLRPTJG3qQuo/Dto64bb+U/X+GVcePb5wZWUZznKmvuq+c6bXySzzX5XkSmPNTJG9J3QOfTZcE7ZKzH37m5cGaXrvxE407c/otd7NWo17OT+Spu8Hk+82NDYu/cAAAAAAAAAAAAACHxPiayYWu72t81FCO6Md85vqwj0v0XTkBzzjTSZeGNbQ6F2KVGzvYqUHy5rjVnw7NkeOe8wvkrSOa07Q2YsN8tuSkbywrnwZGnlK9HrPqR5q730/veQ2o4pM9MXTzWjRcArX9WonefRHb2z9+1aqNGNCmo0UoxW5JZIibWm072neVipjrSvLWNoeh8ZgAAAAAAAAAB51qMa9NxrxUovems0fa2ms71naWF8dcleW8bwql8YMjUzldb1X1Jc19z6P3uJbT8UmOmXr5q7reAVt+rTztPon5T9+xn4L0m3hguuqF6KVazrY6U3y4LjSnw7HmtmzLeTNL1vHNWd4VfLivityXjaXQ2GcS2TFF3e2uaopx3SW6cH1Zx6H+1mZtaXAAAAAAAAAAKdpF0gWfBVh5fvLTNe7pJ/3zfww9X0dgc61p27Hl8yrXnNvbtk+ZBdSnHoXYu97Xt5dVq6YI69Z9CQ0HDsurt+npWO8rjdd10rroatlj3yfOl3srmfUXzW3vK7aTRYtLTlxx658ZZppdYAAAAAAAAAAAAAABg3rddK9KGrao90lzo9zN2DUXw23pLk1eixaqnLkj1T4wp9CrbsB3xGtdk2uhSXMnHqVI9Pd5bix6bV0zx06T6FJ1/Dsukt+rrWe0ui9HeP7PjWw+793aIL3lFvavmg/ih6rp7epHrgAAAAAAABTtJeO6WCrpzWU7TUzVKn/7nwgvV7OOQc53fYrRi29p2i9pylrSznN75Pqx4Lo4JZHDrNZGCNo/7JbhnDLau3NbpSO/n5QvdnoQs1FRoJRitiSK5e9rzzWneV3x46Y6xSkbRD1MWwAAAAAAAAAAAAAAAAAPK00IWqi42hKUXsaZlS9qTzVnaWvLiplrNLxvEqJbrHaMIXtC0XTOUdWWcJrfF9WXQ1ls4NZlj0esjPG09LQo/E+GW0luavWk9vLyl0bo2x1SxrdGtshaKeSq0+D68OMH6PZ39yKXAAAAAAIfFmIqOFriqWm8ObBZKK505vmwj2v0Wb6AOXKlW047xLOveUntecn8MIfDTguhdC8W83v5dXqowU38Z7JDh2gtq8vL2rHeV5s9CNmoKFBZRiskkVi95vabW7yvuPHXHSKUjaIepi2AAAAAAAAAAAAAAAAAAAAeVpoRtVBwrrOMlk0zKl7UtFq94a8uKuWk0vG8So1GtacB4mhXu6T2POLfNnD4qc+PB+DWRZ9JqYz038fFQuI6C2ky8ves9pdSYUxDRxRcVO03e+TNbYvnQmudCXan/h9J1I9LgAABvJbQOYNLGLZ42xUqN2POz0n7Okk9k5/FVfZ0L5V2swveKVm1u0NmLFbLeKU7ylbnu6F12FU6XfJ9aXSyq6jPbNeby9C0WkppcUY6+3zn0s00usAAAAAAAAAAAAAAAAAAAAAAwb4u2N6WF06u/fF9WXQzfp89sN4tHtcmt0ldVinHb2eUozRLi2eC8VOheb1bPWl7Oom9lOfw1V2dD7Hn0ItVLxesWr2l57lxWxXml46w6e37jJrAAGudN+LPs9hZ0bJLKvac6ay3xp/HLs2NRX/bsA0zgS6tSk69ZbZcmHYul+O7wfEg+Kajefyo8O62cA0XLWdRbvPSPnK3kQsoAAAAAAAAAAAAAAAAAAAAAAAAVDHd1a9JV6K2rkz7uh/48VwJfheo2n8qfYrPH9FvWNRXw6T8p+Tc+hHFn2iwqqVrlnXs2VOWe+VP4J9uxOLfGPaTiqNigAOVNIt8SxnpDmqDzpxl7CnwVOm3nNdjevPuaNebJGOk3nwb9NgnPlrjjxn+VqoUo0KKjSWUYpJLsRUbWm0zae8vR8dK46xSvaHofGYAAAAAAAAAAAAAAAAAAAAAAAAedejG0UJRqrOMk012Myraa2i0d4YZMdclZpbtKraN74lgzSHBV37uUvo9Tg4VGtWfcnqS7ky24ckZKRePF5xqcE4MtsdvCXVRsaFX0mX59nsE2itB5T1fZw469XkpruzcvADnPR/YtatOrNc3kR73tfpl5kPxXLtEY48eqy/h3T72tmnw6R8/vzXchFsAAAAAAAAAAAAAAAAAAAAAAAAAAAo+kCw6leFWC53Il3rd6Z+ROcKy71nHPh1VP8Rafa9c0ePSfl9+To/Rtfn2hwVZ603nPU1J8denyW335Z+JLq011/EpemrY7JZo/FKVeXZqLVj+ufkBVsK2X6LcVNPfJa7/AD7V6ZFX12Tnz28unuX/AIRh/K0lI9PX3/6S5yJIAAAAAAAAAAAAAAAAAAAAAAAAAACHxXZfpVxVMt8Vrr8u1+mZ16DJyZ6+fT3ozi+H83SX8uvu/wBbrX/DXemvYbXZpfDKNaP51qy/RDzLQoKoadLX9ZaSHTg8/Zwp0fGXKfjyzG1uWsz6GeOnPeKx4ymqcFTppR3JZeRT5ned3plaxWsRHg+j4yAAAAAAAAAAAAAAAAAAAAAAAAAAA+KsFUptS3NNPuZ9idp3hjesWrNZ8UPoItf1dpG9nN5e0p1KWXbHlLx5D82XCtuaIl5les0tNZ8JROKK31jpZruW3/6pR8KTyX6UadXblwWnydfDqc2qxx5x+3VcSqPRAAAAAAAAAAAAAAAAAAAAAAAAAAAAACn4Tq/V2lqg4fiVHwrPVf6mWvSW5sNZ8nnfEacuqyR5z+/VjLl6TK2f4iu/WZr4h/57ez4w3cHjfW09vwleSsL8AAAAAAAAAAAAAAAAAAAAAAAAAAAAAUb/AI9JlHL8TQf90GWfQT/x6+34yoHGI21t/Z8IFyNJlbP8RXXrMcQ/89vZ8YfeDztrae34SvJWF+AAAAAAAAAAAAAAAAAAAAAAAAAAAAAKN/yaTKOX4mgv7oIs+gj/AI9fb8ZUDjE762/s+EMjFFH6u0s11LZ/9UpeFV5r9SNmrrzYLR5NXDr8uqxz5x+/RcSqPRAAAAAAAAAAAAAAAAAAAAAAAAAAAAACn4TpfWOlqgofiVLwovWf6WWvSV5cNY8nnfEb82qyT5z+3RKadLJ9W6SHUgsvaQp1vGPJfjyDdavNWY9Llx35LxaPCU1TmqlNOO5rPzKfMbTtL0ytotWJjxfR8ZAAAAAAAAAAAAAAAAAAAAAAAAAAAfFWapU25bkm33I+xG87QxvaK1m0+CH0EWT6x0je0ms/Z06lXPtlyV48t+TLhWOWIh5le03tNp8ZW3+JS69ax2S0x+GUqEu3XWtH9E/MyYqthW1fSript74rUf5Ni9Mir67HyZ7efX3r/wAIzfm6Sk+jp7v9Jc5EkAAAAAAAAAAAAAAAAAAAAAAAAAABD4rtX0W4qmW+S1F+bY/TM69Bj589fLr7kZxfN+VpL+fT3/63Wv8AhruvUsNrtMvilGjHs9mtaX64eRaFBbC0l3H9ocE2ijBZz1faQ469PlJLvycfEDnPR/btStOjN87lx71sfpl5EPxXFvEZI8Oiy/h3UbWthnx6x8/vyXchFsAAAAAAAAAAAAAAAAAAAAAAAAAAAo+P7dr14UoPm8uXe93pn5k5wrFtWck+PRU/xFqN71wx4dZ+X35uj9G1x/Z7BVnozWU9TXnx16nKafdnl4EurSzAcqaRbnlgzSHN0FlTlL29Pg6dRvOC7E9eHcka82OMlJpPi36bPODLXJHhP8rVQqxr0VKk84ySafYypWrNZms94ej471yVi9e0vQxZgAAAAAAAAAAAAAAAAAAAAAAAB5160bPQlKq8oxTbfYjKtZtaKx3lhkyVx0m9u0Kto3ueWM9IcHXXu4y+kVOChTa1YdzepHubLbhxxjpFI8HnGpzzny2yW8ZdVGxoANc6b8J/aHCrq2SOdezZ1FlvlT+OPbsSkv8Ar2gaZwJeuvSdCs9seVDtXSvDf4vgQfFNPtP5sePdbOAa3mrOnt3jrHzhbyIWUAAAAAAAAAAAAAAAAAAAAAAAAKhju9dSmqFF7Xyp93RH/PguJL8L0+8/mz7FZ4/rdqxp6+PWflHzbn0I4T+zuFVVtccq9pyqSz3xp/BDs2PWa4y7CcVRsUAAazW0DmDSxhKeCsVKtdiys9V+0pNLZCfxUn2dK+V5dDML0i9ZrbtLZiy2xXi9O8JS57xhelhVSl3SXVl0oquowWw3mkvQtFq6arFGSvt8p9DONLrAAAAAAAAAAAAAAAAAAAAAAMG+Lyjddhc6u/dFdaXQjfp8Fs14rHtcmt1ddLinJb2eco3RLhKeNMVOvea1rPRl7So2tlSfw0l2dL7Fl0otVKRSsVr2h57ly2y3m956y6d3bjJrAAACHxZh2jim4qlmvDmzWakudCa5s49q9VmukDlypStOA8SzoXlF7HlJfDOHw1IPpXSvFPJ7uXV6aM9NvGOyQ4dr7aTLzd6z3hebPXjaaCnQecZLNNFYvSaWmtu8L7jyVyUi9J3iXqYtgAAAAAAAAAAAAAAAAAAAHlaa8bLQc67yjFZtmVKWvaK17y15ctcVJvedohRqNG049xNChd0XteUU+bCHxVJ8OL8Esyz6TTRgpt4+KhcR19tXl5u1Y7Q6kwph6jhe46dmu9cmC2yfOnN86cu1v/C6DqR6XAAAAACnaSsCUsa3TksoWmnm6VT/AMT4wfo9veHOdgttowje07Pe0JR1ZZTg98X1o8V08Gsjh1mjjPG8dLQluGcTtpLctutJ7+XnC92evC00VKztSi9qaK5elqTy2jaV3x5aZKxek7xL1MWwAAAAAAAAAAAAAAAAAPK02iFlouVoajFbW2ZUpa9uWsby15ctMVZvedohRLdbLRi+9oWe6YSlrSyhBb5PrS6EstvBLMsej0cYI3n/ALSo/E+J21duWvSkdvPzl0bo2wLSwVdGrsnaKmTq1OL6kOEF6vb3dyKXAAAAAAAACnaRNH9nxrYeX7u0wXu6qX9k18UPVdHaHOtanbsB3zKjecGtu2L5k49enLpXau57Vs5dTpKZ469J9KQ0HEcukt+nrWe8Lhdd6Ur0oa1ll3xfOj3ormfT3w22tC7aTW4tVTmxz648YZxpdYAAAAAAAAAAAAAABg3retK66GtapbeiK50u5G/Bp75rbVhyavW4tLTmyT6o8ZU+hSt2Pb4jRuyDfSormQj16kujv8t5YtNpKYI6dZ9Kk6/iOXV2/V0rHaHRejvAFmwVYfde8tE17ys1tfywXww9X09nUj1wAAAAAAAAAAIfE+GrJim7vY3zTU474y3Tg+tCXQ/TjmBzzjTRneGCrQ692OVazraqsFy4LhVhw7VnHZty3GF6VvHLaN4bMWW+K3PSdpYVz4zjUyjei1X1481966P3uIbUcLmOuLr5LRouP1t+nURtPpjt7Y+/YtVGtGvTUqLUovc080RNqzWdrRtKxUyVvXmrO8PQ+MwAAAAAAAAAA861aNCm5V5KMVvbeSPtazadqxvLC+SuOvNedoVS+MZxhnG61rPry5q7l0/veS2n4XM9cvTyV3W8frX9OnjefTPyj79rPwXoyvDGldV70cqNne11ZrlzXClDh2vJbdme4maUrSOWsbQq+XLfLbnvO8uhsM4asmF7uVG5qahHfJ75zfWnLe3+1kZtaXAAAAAAAAAAAAA9q2ga6xnogu/ELlUsC+i13t1qa93J/PT3eKyfeBpq/MB3zgys5QhOVNfe0M502uM45Zx/MsjXkw0yRteN2/BqcuCd8dpj79zFu/G8orK8Ia3zQ2Pyez1RF5eExPXHPvT2n/EVo6Zq7+cfT+FgsmJLJaubUUXwnyfV7PUj8mhz07139XVNYeLaTL2vt6+nx6JWE1UjnTaa4rccsxMd0hW0WjeJ3fR8ZAAAB8zmqcc6jSXFvYfYiZ6QxtaKxvM7Iq14ksll51RSfCHK9Vs9Tqx6HPf+3b19Efm4vpMXe+/q6/Dor94Y3lJZXfDV+ae1+S2erJDFwqI65J39SF1H4itPTDXbzn6fyy7jwFfOM6ylUhOFP+bXzhTS+SOWcvyrIlMeGmONqRsgc+py553yWmfv3NyYM0Q3fh1xqW5fSq6261Re7i/kp7vF5vuNjQ2Lu3AAAAAAAAAAAAAAAAAACsYhwBdeIW3eNmhrv7yHIqZ8W45a3jmBru99AFKTzuW1zj8taCln+aGrl/SwKlbNDd93a27D7Opl/Kq5Pynq7TG1K27xuzpkvTrWZhF1sN4iu55Ts9qeXVi6i845mi2kwW71h1U4lqq9sk+/f4sbO/Yb6Np8bM/9Zh/T9P8A4/vP1bo4zrY/v/aPoZ37PdRtPhZn/rH9P0/+P7z9SeM62f7/ANo+jJo4bxFeLyhZ7Us+tF015yyM66TBXtWGm/EtVbvkn37fBKWPQ1fd5NO3ezp5/wA2rnLyhrbTfWla9o2ct8l79bTMrddGgClB531a5y+WjBR/ulrZ/wBKMmDYmHsAXXh5p3dZoa6+8ny6mfFSlnl4ZAWYAAAAAAAAA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xAHBhUUBxQWFRMWGR4VGRcXGBkfFBcWFBoeIB0YFxocHS0kGhwxJBwYIjElMSkyLjouGR8/ODguNyg5OiwBCgoKDg0OGxAQGy8kHyQsLDcuNzcsNCw3NDgsLSwsLCw0NCwsLCw1NzUvNywsMDQsLyw0NzQsNCwsNy80NCwsLP/AABEIAOAA4AMBEQACEQEDEQH/xAAbAAEAAgMBAQAAAAAAAAAAAAAABQYEBwgDAv/EAD8QAAIBAQQFCQQIBgMBAAAAAAABAgMEBQYRBxIhMVEiMkFSYXGBkaETI0JiFBUWQ1SCsvAIU5KiwdMzcsIk/8QAGwEBAAIDAQEAAAAAAAAAAAAAAAUGAgMEBwH/xAAzEQEAAgECBAIIBQQDAAAAAAAAAQIDBBEFEiExQWFRcYGRscHR8AYTIqHxFUJS4SQyNP/aAAwDAQACEQMRAD8A3iAAAAAAAAAAVjEOkC68PNq8bTDXX3cOXUz4NRz1fHIDXd76f6UXlctknL5q01HL8sNbP+oCpWzTJfd5Nqxezp5/yqWb85620xtete87M6Y736ViZRdbEmIrxec7Raln1ZOmvKORotq8Fe9oddOG6q3bHPu2+LGyv2e+tafG0v8A2GH9Q0/+X7T9G2ODa2f7P3j6mV+w3VrT4Wl/7B/UNP8A5ftP0J4NrY/s/ePqyaOJMRXc84Wi1PLrSdReUszOurwW7Whpvw3VV74592/wSlj0y33drSt3s6mX82lk/OGrtN9b1t2ndy3x3p0tEwtt0af6UnlfVknH5qM1LP8ALPVy/qZkwbEw9j+68QtK7rTDXf3c+RUz4KMstbwzAs4AAAAAAAAAAAAAAAAAbyW0DXWM9L934ecqdgf0qutmrTfu4v56m7wWfgBpq/MeXzjOq4wnONN/dUM4U0uE5Z5y/NLI15M1Mcb3nZvwabLnnbHWZ+/cxbvwRKSzvCer8sNr83s9GReXi0R0xx709p/w7aeua23lH1/lYLJhuyWXm01J8Z8r0ez0I/Jrs9+9tvV0TWHhOkxdqb+vr8eiVhBU45U0kuCOWZme6QrWKxtEPo+MgAAA+ZwVSOVRJrg1sPsTMdmNqxaNpjdFWvDdktXOpqL4w5PotnodWPXZ6drb+vqj83CdJl7029XT4dFfvDBEorO7563yz2PzWz0RIYuLRPTJG3qQuo/Dto64bb+U/X+GVcePb5wZWUZznKmvuq+c6bXySzzX5XkSmPNTJG9J3QOfTZcE7ZKzH37m5cGaXrvxE407c/otd7NWo17OT+Spu8Hk+82NDYu/cAAAAAAAAAAAAACHxPiayYWu72t81FCO6Md85vqwj0v0XTkBzzjTSZeGNbQ6F2KVGzvYqUHy5rjVnw7NkeOe8wvkrSOa07Q2YsN8tuSkbywrnwZGnlK9HrPqR5q730/veQ2o4pM9MXTzWjRcArX9WonefRHb2z9+1aqNGNCmo0UoxW5JZIibWm072neVipjrSvLWNoeh8ZgAAAAAAAAAB51qMa9NxrxUovems0fa2ms71naWF8dcleW8bwql8YMjUzldb1X1Jc19z6P3uJbT8UmOmXr5q7reAVt+rTztPon5T9+xn4L0m3hguuqF6KVazrY6U3y4LjSnw7HmtmzLeTNL1vHNWd4VfLivityXjaXQ2GcS2TFF3e2uaopx3SW6cH1Zx6H+1mZtaXAAAAAAAAAAKdpF0gWfBVh5fvLTNe7pJ/3zfww9X0dgc61p27Hl8yrXnNvbtk+ZBdSnHoXYu97Xt5dVq6YI69Z9CQ0HDsurt+npWO8rjdd10rroatlj3yfOl3srmfUXzW3vK7aTRYtLTlxx658ZZppdYAAAAAAAAAAAAAABg3rddK9KGrao90lzo9zN2DUXw23pLk1eixaqnLkj1T4wp9CrbsB3xGtdk2uhSXMnHqVI9Pd5bix6bV0zx06T6FJ1/Dsukt+rrWe0ui9HeP7PjWw+793aIL3lFvavmg/ih6rp7epHrgAAAAAAABTtJeO6WCrpzWU7TUzVKn/7nwgvV7OOQc53fYrRi29p2i9pylrSznN75Pqx4Lo4JZHDrNZGCNo/7JbhnDLau3NbpSO/n5QvdnoQs1FRoJRitiSK5e9rzzWneV3x46Y6xSkbRD1MWwAAAAAAAAAAAAAAAAAPK00IWqi42hKUXsaZlS9qTzVnaWvLiplrNLxvEqJbrHaMIXtC0XTOUdWWcJrfF9WXQ1ls4NZlj0esjPG09LQo/E+GW0luavWk9vLyl0bo2x1SxrdGtshaKeSq0+D68OMH6PZ39yKXAAAAAAIfFmIqOFriqWm8ObBZKK505vmwj2v0Wb6AOXKlW047xLOveUntecn8MIfDTguhdC8W83v5dXqowU38Z7JDh2gtq8vL2rHeV5s9CNmoKFBZRiskkVi95vabW7yvuPHXHSKUjaIepi2AAAAAAAAAAAAAAAAAAAAeVpoRtVBwrrOMlk0zKl7UtFq94a8uKuWk0vG8So1GtacB4mhXu6T2POLfNnD4qc+PB+DWRZ9JqYz038fFQuI6C2ky8ves9pdSYUxDRxRcVO03e+TNbYvnQmudCXan/h9J1I9LgAABvJbQOYNLGLZ42xUqN2POz0n7Okk9k5/FVfZ0L5V2swveKVm1u0NmLFbLeKU7ylbnu6F12FU6XfJ9aXSyq6jPbNeby9C0WkppcUY6+3zn0s00usAAAAAAAAAAAAAAAAAAAAAAwb4u2N6WF06u/fF9WXQzfp89sN4tHtcmt0ldVinHb2eUozRLi2eC8VOheb1bPWl7Oom9lOfw1V2dD7Hn0ItVLxesWr2l57lxWxXml46w6e37jJrAAGudN+LPs9hZ0bJLKvac6ay3xp/HLs2NRX/bsA0zgS6tSk69ZbZcmHYul+O7wfEg+Kajefyo8O62cA0XLWdRbvPSPnK3kQsoAAAAAAAAAAAAAAAAAAAAAAAAVDHd1a9JV6K2rkz7uh/48VwJfheo2n8qfYrPH9FvWNRXw6T8p+Tc+hHFn2iwqqVrlnXs2VOWe+VP4J9uxOLfGPaTiqNigAOVNIt8SxnpDmqDzpxl7CnwVOm3nNdjevPuaNebJGOk3nwb9NgnPlrjjxn+VqoUo0KKjSWUYpJLsRUbWm0zae8vR8dK46xSvaHofGYAAAAAAAAAAAAAAAAAAAAAAAAedejG0UJRqrOMk012Myraa2i0d4YZMdclZpbtKraN74lgzSHBV37uUvo9Tg4VGtWfcnqS7ky24ckZKRePF5xqcE4MtsdvCXVRsaFX0mX59nsE2itB5T1fZw469XkpruzcvADnPR/YtatOrNc3kR73tfpl5kPxXLtEY48eqy/h3T72tmnw6R8/vzXchFsAAAAAAAAAAAAAAAAAAAAAAAAAAAo+kCw6leFWC53Il3rd6Z+ROcKy71nHPh1VP8Rafa9c0ePSfl9+To/Rtfn2hwVZ603nPU1J8denyW335Z+JLq011/EpemrY7JZo/FKVeXZqLVj+ufkBVsK2X6LcVNPfJa7/AD7V6ZFX12Tnz28unuX/AIRh/K0lI9PX3/6S5yJIAAAAAAAAAAAAAAAAAAAAAAAAAACHxXZfpVxVMt8Vrr8u1+mZ16DJyZ6+fT3ozi+H83SX8uvu/wBbrX/DXemvYbXZpfDKNaP51qy/RDzLQoKoadLX9ZaSHTg8/Zwp0fGXKfjyzG1uWsz6GeOnPeKx4ymqcFTppR3JZeRT5ned3plaxWsRHg+j4yAAAAAAAAAAAAAAAAAAAAAAAAAAA+KsFUptS3NNPuZ9idp3hjesWrNZ8UPoItf1dpG9nN5e0p1KWXbHlLx5D82XCtuaIl5les0tNZ8JROKK31jpZruW3/6pR8KTyX6UadXblwWnydfDqc2qxx5x+3VcSqPRAAAAAAAAAAAAAAAAAAAAAAAAAAAAACn4Tq/V2lqg4fiVHwrPVf6mWvSW5sNZ8nnfEacuqyR5z+/VjLl6TK2f4iu/WZr4h/57ez4w3cHjfW09vwleSsL8AAAAAAAAAAAAAAAAAAAAAAAAAAAAAUb/AI9JlHL8TQf90GWfQT/x6+34yoHGI21t/Z8IFyNJlbP8RXXrMcQ/89vZ8YfeDztrae34SvJWF+AAAAAAAAAAAAAAAAAAAAAAAAAAAAAKN/yaTKOX4mgv7oIs+gj/AI9fb8ZUDjE762/s+EMjFFH6u0s11LZ/9UpeFV5r9SNmrrzYLR5NXDr8uqxz5x+/RcSqPRAAAAAAAAAAAAAAAAAAAAAAAAAAAAACn4TpfWOlqgofiVLwovWf6WWvSV5cNY8nnfEb82qyT5z+3RKadLJ9W6SHUgsvaQp1vGPJfjyDdavNWY9Llx35LxaPCU1TmqlNOO5rPzKfMbTtL0ytotWJjxfR8ZAAAAAAAAAAAAAAAAAAAAAAAAAAAfFWapU25bkm33I+xG87QxvaK1m0+CH0EWT6x0je0ms/Z06lXPtlyV48t+TLhWOWIh5le03tNp8ZW3+JS69ax2S0x+GUqEu3XWtH9E/MyYqthW1fSript74rUf5Ni9Mir67HyZ7efX3r/wAIzfm6Sk+jp7v9Jc5EkAAAAAAAAAAAAAAAAAAAAAAAAAABD4rtX0W4qmW+S1F+bY/TM69Bj589fLr7kZxfN+VpL+fT3/63Wv8AhruvUsNrtMvilGjHs9mtaX64eRaFBbC0l3H9ocE2ijBZz1faQ469PlJLvycfEDnPR/btStOjN87lx71sfpl5EPxXFvEZI8Oiy/h3UbWthnx6x8/vyXchFsAAAAAAAAAAAAAAAAAAAAAAAAAAAo+P7dr14UoPm8uXe93pn5k5wrFtWck+PRU/xFqN71wx4dZ+X35uj9G1x/Z7BVnozWU9TXnx16nKafdnl4EurSzAcqaRbnlgzSHN0FlTlL29Pg6dRvOC7E9eHcka82OMlJpPi36bPODLXJHhP8rVQqxr0VKk84ySafYypWrNZms94ej471yVi9e0vQxZgAAAAAAAAAAAAAAAAAAAAAAAB5160bPQlKq8oxTbfYjKtZtaKx3lhkyVx0m9u0Kto3ueWM9IcHXXu4y+kVOChTa1YdzepHubLbhxxjpFI8HnGpzzny2yW8ZdVGxoANc6b8J/aHCrq2SOdezZ1FlvlT+OPbsSkv8Ar2gaZwJeuvSdCs9seVDtXSvDf4vgQfFNPtP5sePdbOAa3mrOnt3jrHzhbyIWUAAAAAAAAAAAAAAAAAAAAAAAAKhju9dSmqFF7Xyp93RH/PguJL8L0+8/mz7FZ4/rdqxp6+PWflHzbn0I4T+zuFVVtccq9pyqSz3xp/BDs2PWa4y7CcVRsUAAazW0DmDSxhKeCsVKtdiys9V+0pNLZCfxUn2dK+V5dDML0i9ZrbtLZiy2xXi9O8JS57xhelhVSl3SXVl0oquowWw3mkvQtFq6arFGSvt8p9DONLrAAAAAAAAAAAAAAAAAAAAAAMG+Lyjddhc6u/dFdaXQjfp8Fs14rHtcmt1ddLinJb2eco3RLhKeNMVOvea1rPRl7So2tlSfw0l2dL7Fl0otVKRSsVr2h57ly2y3m956y6d3bjJrAAACHxZh2jim4qlmvDmzWakudCa5s49q9VmukDlypStOA8SzoXlF7HlJfDOHw1IPpXSvFPJ7uXV6aM9NvGOyQ4dr7aTLzd6z3hebPXjaaCnQecZLNNFYvSaWmtu8L7jyVyUi9J3iXqYtgAAAAAAAAAAAAAAAAAAAHlaa8bLQc67yjFZtmVKWvaK17y15ctcVJvedohRqNG049xNChd0XteUU+bCHxVJ8OL8Esyz6TTRgpt4+KhcR19tXl5u1Y7Q6kwph6jhe46dmu9cmC2yfOnN86cu1v/C6DqR6XAAAAACnaSsCUsa3TksoWmnm6VT/AMT4wfo9veHOdgttowje07Pe0JR1ZZTg98X1o8V08Gsjh1mjjPG8dLQluGcTtpLctutJ7+XnC92evC00VKztSi9qaK5elqTy2jaV3x5aZKxek7xL1MWwAAAAAAAAAAAAAAAAAPK02iFlouVoajFbW2ZUpa9uWsby15ctMVZvedohRLdbLRi+9oWe6YSlrSyhBb5PrS6EstvBLMsej0cYI3n/ALSo/E+J21duWvSkdvPzl0bo2wLSwVdGrsnaKmTq1OL6kOEF6vb3dyKXAAAAAAAACnaRNH9nxrYeX7u0wXu6qX9k18UPVdHaHOtanbsB3zKjecGtu2L5k49enLpXau57Vs5dTpKZ469J9KQ0HEcukt+nrWe8Lhdd6Ur0oa1ll3xfOj3ormfT3w22tC7aTW4tVTmxz648YZxpdYAAAAAAAAAAAAAABg3retK66GtapbeiK50u5G/Bp75rbVhyavW4tLTmyT6o8ZU+hSt2Pb4jRuyDfSormQj16kujv8t5YtNpKYI6dZ9Kk6/iOXV2/V0rHaHRejvAFmwVYfde8tE17ys1tfywXww9X09nUj1wAAAAAAAAAAIfE+GrJim7vY3zTU474y3Tg+tCXQ/TjmBzzjTRneGCrQ692OVazraqsFy4LhVhw7VnHZty3GF6VvHLaN4bMWW+K3PSdpYVz4zjUyjei1X1481966P3uIbUcLmOuLr5LRouP1t+nURtPpjt7Y+/YtVGtGvTUqLUovc080RNqzWdrRtKxUyVvXmrO8PQ+MwAAAAAAAAAA861aNCm5V5KMVvbeSPtazadqxvLC+SuOvNedoVS+MZxhnG61rPry5q7l0/veS2n4XM9cvTyV3W8frX9OnjefTPyj79rPwXoyvDGldV70cqNne11ZrlzXClDh2vJbdme4maUrSOWsbQq+XLfLbnvO8uhsM4asmF7uVG5qahHfJ75zfWnLe3+1kZtaXAAAAAAAAAAAAA9q2ga6xnogu/ELlUsC+i13t1qa93J/PT3eKyfeBpq/MB3zgys5QhOVNfe0M502uM45Zx/MsjXkw0yRteN2/BqcuCd8dpj79zFu/G8orK8Ia3zQ2Pyez1RF5eExPXHPvT2n/EVo6Zq7+cfT+FgsmJLJaubUUXwnyfV7PUj8mhz07139XVNYeLaTL2vt6+nx6JWE1UjnTaa4rccsxMd0hW0WjeJ3fR8ZAAAB8zmqcc6jSXFvYfYiZ6QxtaKxvM7Iq14ksll51RSfCHK9Vs9Tqx6HPf+3b19Efm4vpMXe+/q6/Dor94Y3lJZXfDV+ae1+S2erJDFwqI65J39SF1H4itPTDXbzn6fyy7jwFfOM6ylUhOFP+bXzhTS+SOWcvyrIlMeGmONqRsgc+py553yWmfv3NyYM0Q3fh1xqW5fSq6261Re7i/kp7vF5vuNjQ2Lu3AAAAAAAAAAAAAAAAAACsYhwBdeIW3eNmhrv7yHIqZ8W45a3jmBru99AFKTzuW1zj8taCln+aGrl/SwKlbNDd93a27D7Opl/Kq5Pynq7TG1K27xuzpkvTrWZhF1sN4iu55Ts9qeXVi6i845mi2kwW71h1U4lqq9sk+/f4sbO/Yb6Np8bM/9Zh/T9P8A4/vP1bo4zrY/v/aPoZ37PdRtPhZn/rH9P0/+P7z9SeM62f7/ANo+jJo4bxFeLyhZ7Us+tF015yyM66TBXtWGm/EtVbvkn37fBKWPQ1fd5NO3ezp5/wA2rnLyhrbTfWla9o2ct8l79bTMrddGgClB531a5y+WjBR/ulrZ/wBKMmDYmHsAXXh5p3dZoa6+8ny6mfFSlnl4ZAWYAAAAAAAAAA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156686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890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2550"/>
            <a:ext cx="5181600" cy="1981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Why is </a:t>
            </a:r>
            <a:r>
              <a:rPr lang="en-US" dirty="0">
                <a:solidFill>
                  <a:srgbClr val="00B050"/>
                </a:solidFill>
              </a:rPr>
              <a:t>Documentation</a:t>
            </a:r>
            <a:r>
              <a:rPr lang="en-US" dirty="0"/>
              <a:t> Extremely Important for </a:t>
            </a:r>
            <a:r>
              <a:rPr lang="en-US" dirty="0" smtClean="0">
                <a:solidFill>
                  <a:srgbClr val="0070C0"/>
                </a:solidFill>
              </a:rPr>
              <a:t>Developers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666750"/>
            <a:ext cx="31337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4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67000" y="1504950"/>
            <a:ext cx="6324600" cy="85725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1. It keeps you on track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6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7620000" cy="70485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2. You don’t have to be mind readers!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248150"/>
            <a:ext cx="9144000" cy="990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/>
              <a:t>3. Everyone in your organization will be pointed in the same direction</a:t>
            </a:r>
          </a:p>
        </p:txBody>
      </p:sp>
    </p:spTree>
    <p:extLst>
      <p:ext uri="{BB962C8B-B14F-4D97-AF65-F5344CB8AC3E}">
        <p14:creationId xmlns:p14="http://schemas.microsoft.com/office/powerpoint/2010/main" val="294153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75"/>
            <a:ext cx="9144000" cy="5156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05000" y="4095750"/>
            <a:ext cx="5562600" cy="77787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4. Reduced training time</a:t>
            </a:r>
          </a:p>
        </p:txBody>
      </p:sp>
    </p:spTree>
    <p:extLst>
      <p:ext uri="{BB962C8B-B14F-4D97-AF65-F5344CB8AC3E}">
        <p14:creationId xmlns:p14="http://schemas.microsoft.com/office/powerpoint/2010/main" val="8486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09750"/>
            <a:ext cx="8229600" cy="85725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And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Finally…..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229600" cy="12192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Documentation signals that you are a </a:t>
            </a:r>
            <a:r>
              <a:rPr lang="en-US" dirty="0" smtClean="0">
                <a:solidFill>
                  <a:schemeClr val="bg1"/>
                </a:solidFill>
              </a:rPr>
              <a:t>Professional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4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2200" y="133350"/>
            <a:ext cx="4955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Question Time? </a:t>
            </a:r>
            <a:endParaRPr lang="en-US" sz="54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605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should I document?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971550"/>
            <a:ext cx="32385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71550"/>
            <a:ext cx="3514142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Lack of documentation leads to…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533525"/>
            <a:ext cx="4038600" cy="6858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Weak Management Practices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81000" y="2505075"/>
            <a:ext cx="4038600" cy="6858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Unachievable Commitments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81000" y="3486150"/>
            <a:ext cx="4038600" cy="6858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Adhoc Processes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714875" y="1533525"/>
            <a:ext cx="4038600" cy="6858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Schedule Slippage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724400" y="2505075"/>
            <a:ext cx="4038600" cy="6858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Practitioners resist Discipline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714875" y="3486150"/>
            <a:ext cx="4038600" cy="6858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Unpredictable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8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Categories of Information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895350"/>
            <a:ext cx="78295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8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191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Categories of Information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895350"/>
            <a:ext cx="78295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6" y="1276350"/>
            <a:ext cx="4572000" cy="360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8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76350"/>
            <a:ext cx="4572000" cy="1981200"/>
          </a:xfr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Documentation in Software Engineering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14350"/>
            <a:ext cx="286059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8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57300" y="209550"/>
            <a:ext cx="66294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We don’t believe in this!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428750"/>
            <a:ext cx="4038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believe in Being </a:t>
            </a:r>
            <a:r>
              <a:rPr lang="en-US" sz="7300" dirty="0" smtClean="0">
                <a:solidFill>
                  <a:srgbClr val="00B050"/>
                </a:solidFill>
              </a:rPr>
              <a:t>Agile</a:t>
            </a:r>
            <a:r>
              <a:rPr lang="en-US" sz="7200" dirty="0" smtClean="0">
                <a:solidFill>
                  <a:schemeClr val="bg1"/>
                </a:solidFill>
              </a:rPr>
              <a:t>!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273</Words>
  <Application>Microsoft Office PowerPoint</Application>
  <PresentationFormat>On-screen Show (16:9)</PresentationFormat>
  <Paragraphs>61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Importance of Documentation</vt:lpstr>
      <vt:lpstr>What should I document?</vt:lpstr>
      <vt:lpstr>Lack of documentation leads to…</vt:lpstr>
      <vt:lpstr>Categories of Information</vt:lpstr>
      <vt:lpstr>Categories of Information</vt:lpstr>
      <vt:lpstr>Documentation in Software Engineering</vt:lpstr>
      <vt:lpstr>We don’t believe in this!</vt:lpstr>
      <vt:lpstr>We believe in Being Agile!</vt:lpstr>
      <vt:lpstr>Working Software  over comprehensive  Documentation</vt:lpstr>
      <vt:lpstr>PowerPoint Presentation</vt:lpstr>
      <vt:lpstr>Types of Documentation</vt:lpstr>
      <vt:lpstr>Types of Documentation</vt:lpstr>
      <vt:lpstr>Requirements Documentation</vt:lpstr>
      <vt:lpstr>Sample User Story</vt:lpstr>
      <vt:lpstr>Architecture/Design Documentation </vt:lpstr>
      <vt:lpstr>Technical Documentation</vt:lpstr>
      <vt:lpstr>Testing Documentation</vt:lpstr>
      <vt:lpstr>User Documentation</vt:lpstr>
      <vt:lpstr>Project Management Documentation</vt:lpstr>
      <vt:lpstr>Why is Documentation Extremely Important for Developers?</vt:lpstr>
      <vt:lpstr>1. It keeps you on track</vt:lpstr>
      <vt:lpstr>2. You don’t have to be mind readers!</vt:lpstr>
      <vt:lpstr>3. Everyone in your organization will be pointed in the same direction</vt:lpstr>
      <vt:lpstr>4. Reduced training time</vt:lpstr>
      <vt:lpstr>And Finally…..</vt:lpstr>
      <vt:lpstr>Documentation signals that you are a Professional 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Documentation</dc:title>
  <dc:creator>Krishnachandran Ramachandran</dc:creator>
  <cp:lastModifiedBy>Jeena Maggie James</cp:lastModifiedBy>
  <cp:revision>78</cp:revision>
  <dcterms:created xsi:type="dcterms:W3CDTF">2014-05-12T08:52:23Z</dcterms:created>
  <dcterms:modified xsi:type="dcterms:W3CDTF">2014-05-16T06:13:47Z</dcterms:modified>
</cp:coreProperties>
</file>