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6.jpeg" ContentType="image/jpeg"/>
  <Override PartName="/ppt/media/image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838080" y="365040"/>
            <a:ext cx="10513800" cy="56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Defect Tracking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10807560" y="5651640"/>
            <a:ext cx="109980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                      </a:t>
            </a: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Queries</a:t>
            </a:r>
            <a:endParaRPr/>
          </a:p>
        </p:txBody>
      </p:sp>
      <p:pic>
        <p:nvPicPr>
          <p:cNvPr id="57" name="Content Placeholder 3" descr=""/>
          <p:cNvPicPr/>
          <p:nvPr/>
        </p:nvPicPr>
        <p:blipFill>
          <a:blip r:embed="rId1"/>
          <a:stretch/>
        </p:blipFill>
        <p:spPr>
          <a:xfrm>
            <a:off x="3710160" y="1541880"/>
            <a:ext cx="4980240" cy="498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you will learn in next 30 minitues?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100000"/>
              </a:lnSpc>
              <a:buFont typeface="Arial"/>
              <a:buChar char="-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Definitions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28600" indent="-226800">
              <a:lnSpc>
                <a:spcPct val="100000"/>
              </a:lnSpc>
              <a:buFont typeface="Arial"/>
              <a:buChar char="-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report bug effectively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28600" indent="-226800">
              <a:lnSpc>
                <a:spcPct val="100000"/>
              </a:lnSpc>
              <a:buFont typeface="Arial"/>
              <a:buChar char="-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Lifecycle of a bug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28600" indent="-226800">
              <a:lnSpc>
                <a:spcPct val="100000"/>
              </a:lnSpc>
              <a:buFont typeface="Arial"/>
              <a:buChar char="-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Components of a Bug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28600" indent="-226800">
              <a:lnSpc>
                <a:spcPct val="100000"/>
              </a:lnSpc>
              <a:buFont typeface="Arial"/>
              <a:buChar char="-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Severity Vs Priority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28600" indent="-226800">
              <a:lnSpc>
                <a:spcPct val="100000"/>
              </a:lnSpc>
              <a:buFont typeface="Arial"/>
              <a:buChar char="-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 Tracking System</a:t>
            </a:r>
            <a:endParaRPr/>
          </a:p>
        </p:txBody>
      </p:sp>
      <p:pic>
        <p:nvPicPr>
          <p:cNvPr id="40" name="Picture 3" descr=""/>
          <p:cNvPicPr/>
          <p:nvPr/>
        </p:nvPicPr>
        <p:blipFill>
          <a:blip r:embed="rId1"/>
          <a:stretch/>
        </p:blipFill>
        <p:spPr>
          <a:xfrm>
            <a:off x="5832000" y="2060280"/>
            <a:ext cx="6119280" cy="405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                  </a:t>
            </a: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Definitions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an error, flaw, mistake, failure or fault in a computer program that prevents it from behaving  as intended.[Producing an incorrect result]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 Tracking System (BTS)- </a:t>
            </a: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software application that is designed to help quality assurance and programmers keep track of reported software bugs in their work.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 Tracking- </a:t>
            </a: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process of reporting and tracking the progress of bugs from discovery through to resolution.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 Report </a:t>
            </a: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 report that details the bug found in a program.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How to report bug effectively</a:t>
            </a: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bug cannot just simply stop at “it does not work”. That is not good enough.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principles needed  to be taken into account in order to report a bug are: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514440" indent="-512640">
              <a:lnSpc>
                <a:spcPct val="100000"/>
              </a:lnSpc>
              <a:buFont typeface="Arial"/>
              <a:buAutoNum type="alphaLcParenR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 clear n precise with description, so that others can reproduce.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b)  No bug is too small. 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          </a:t>
            </a: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Components of a Bug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– Short description which describes the defect in general.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343080" indent="-342360">
              <a:lnSpc>
                <a:spcPct val="90000"/>
              </a:lnSpc>
              <a:buFont typeface="Arial"/>
              <a:buChar char="•"/>
            </a:pP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Steps to reproduce - Minimal set of steps that can be followed to reproduce the  problem.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Actual result- This should describe as what actually happened supporting it with any   error messages, screenshots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Expected result - This should describe the expected results which will explain why this error was reported.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Environment- This specifies as on which env. the problem occurred.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Severity Vs Priority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216000" y="1512000"/>
            <a:ext cx="11682000" cy="37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Severity?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Severity of a defect is related to how severe a bug is. Usually the severity is defined in terms of financial loss,</a:t>
            </a:r>
            <a:endParaRPr/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damage to environment and company's reputation.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Defect severity can be categorized into four class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Critical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application is not working/ major functionality is completely brown. tester can not do further testing.</a:t>
            </a:r>
            <a:endParaRPr/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tester is blocked.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Major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 some part of functionality is brown, tester cannot test some part of functionality and there is no workaround.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Medium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 In this type, defects are logical defects which does not block any functionality. It usually contains functional and major UI defects.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Low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It mostly contains UI defects, minor usability defects. defects which does not harm to application under test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40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Priority?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Priority of a defect is related to how quickly a bug should be fixed and deployed to live servers.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792000" y="2232000"/>
            <a:ext cx="10150560" cy="29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Defect priority can be categorized into three class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High : it has high business value, end user can not work, unless the defect gets fixed. in this case Priority should be High, means immediate fix of the defect.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Medium: end user can work using workaround but some functionality end user cannot use and that functionality is not regularly used by the user.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Low: no or very less impact on end user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972648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              </a:t>
            </a: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Lifecycle of a bug</a:t>
            </a:r>
            <a:endParaRPr/>
          </a:p>
        </p:txBody>
      </p:sp>
      <p:pic>
        <p:nvPicPr>
          <p:cNvPr id="52" name="Content Placeholder 3" descr=""/>
          <p:cNvPicPr/>
          <p:nvPr/>
        </p:nvPicPr>
        <p:blipFill>
          <a:blip r:embed="rId1"/>
          <a:stretch/>
        </p:blipFill>
        <p:spPr>
          <a:xfrm>
            <a:off x="3326760" y="1388520"/>
            <a:ext cx="5069160" cy="510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                </a:t>
            </a: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Popular Bug tracking system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143280" y="1498320"/>
            <a:ext cx="112089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Easy Redmine</a:t>
            </a:r>
            <a:endParaRPr/>
          </a:p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Jira</a:t>
            </a:r>
            <a:endParaRPr/>
          </a:p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Mantis</a:t>
            </a:r>
            <a:endParaRPr/>
          </a:p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Bugzilla</a:t>
            </a:r>
            <a:endParaRPr/>
          </a:p>
          <a:p>
            <a:pPr marL="228600" indent="-226800">
              <a:lnSpc>
                <a:spcPct val="90000"/>
              </a:lnSpc>
              <a:buFont typeface="Arial"/>
              <a:buChar char="•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TFS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5" name="Picture 5" descr=""/>
          <p:cNvPicPr/>
          <p:nvPr/>
        </p:nvPicPr>
        <p:blipFill>
          <a:blip r:embed="rId1"/>
          <a:stretch/>
        </p:blipFill>
        <p:spPr>
          <a:xfrm>
            <a:off x="2574360" y="1299960"/>
            <a:ext cx="8672040" cy="540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Application>LibreOffice/5.0.0.5$Windows_x86 LibreOffice_project/1b1a90865e348b492231e1c451437d7a15bb262b</Application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2014-05-04T09:10:25Z</dcterms:created>
  <dc:creator>Rijo Baby Thomas</dc:creator>
  <dc:language>en-IN</dc:language>
  <dcterms:modified xsi:type="dcterms:W3CDTF">2017-07-12T10:27:00Z</dcterms:modified>
  <cp:revision>50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