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0" r:id="rId2"/>
    <p:sldId id="256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10" autoAdjust="0"/>
  </p:normalViewPr>
  <p:slideViewPr>
    <p:cSldViewPr snapToGrid="0">
      <p:cViewPr>
        <p:scale>
          <a:sx n="94" d="100"/>
          <a:sy n="94" d="100"/>
        </p:scale>
        <p:origin x="-378" y="1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9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5CB4-C944-4D3D-AF86-50D769F793B4}" type="datetimeFigureOut">
              <a:rPr lang="en-US" smtClean="0"/>
              <a:t>7/14/2017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08D36-2596-4723-8FEB-85ED4DE1ED61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5CB4-C944-4D3D-AF86-50D769F793B4}" type="datetimeFigureOut">
              <a:rPr lang="en-US" smtClean="0"/>
              <a:t>7/14/2017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08D36-2596-4723-8FEB-85ED4DE1ED6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5CB4-C944-4D3D-AF86-50D769F793B4}" type="datetimeFigureOut">
              <a:rPr lang="en-US" smtClean="0"/>
              <a:t>7/14/2017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08D36-2596-4723-8FEB-85ED4DE1ED6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5CB4-C944-4D3D-AF86-50D769F793B4}" type="datetimeFigureOut">
              <a:rPr lang="en-US" smtClean="0"/>
              <a:t>7/14/2017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08D36-2596-4723-8FEB-85ED4DE1ED6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5CB4-C944-4D3D-AF86-50D769F793B4}" type="datetimeFigureOut">
              <a:rPr lang="en-US" smtClean="0"/>
              <a:t>7/14/2017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08D36-2596-4723-8FEB-85ED4DE1ED61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5CB4-C944-4D3D-AF86-50D769F793B4}" type="datetimeFigureOut">
              <a:rPr lang="en-US" smtClean="0"/>
              <a:t>7/14/2017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08D36-2596-4723-8FEB-85ED4DE1ED6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5CB4-C944-4D3D-AF86-50D769F793B4}" type="datetimeFigureOut">
              <a:rPr lang="en-US" smtClean="0"/>
              <a:t>7/14/2017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08D36-2596-4723-8FEB-85ED4DE1ED6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5CB4-C944-4D3D-AF86-50D769F793B4}" type="datetimeFigureOut">
              <a:rPr lang="en-US" smtClean="0"/>
              <a:t>7/14/2017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08D36-2596-4723-8FEB-85ED4DE1ED6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5CB4-C944-4D3D-AF86-50D769F793B4}" type="datetimeFigureOut">
              <a:rPr lang="en-US" smtClean="0"/>
              <a:t>7/14/2017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08D36-2596-4723-8FEB-85ED4DE1ED6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5CB4-C944-4D3D-AF86-50D769F793B4}" type="datetimeFigureOut">
              <a:rPr lang="en-US" smtClean="0"/>
              <a:t>7/14/2017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08D36-2596-4723-8FEB-85ED4DE1ED6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5CB4-C944-4D3D-AF86-50D769F793B4}" type="datetimeFigureOut">
              <a:rPr lang="en-US" smtClean="0"/>
              <a:t>7/14/2017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65608D36-2596-4723-8FEB-85ED4DE1ED6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8C75CB4-C944-4D3D-AF86-50D769F793B4}" type="datetimeFigureOut">
              <a:rPr lang="en-US" smtClean="0"/>
              <a:t>7/14/2017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5608D36-2596-4723-8FEB-85ED4DE1ED61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tmtomy@suyati.com" TargetMode="External"/><Relationship Id="rId2" Type="http://schemas.openxmlformats.org/officeDocument/2006/relationships/hyperlink" Target="http://www.gmail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4800" dirty="0" smtClean="0"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en-US" sz="4000" dirty="0" smtClean="0">
                <a:latin typeface="Bell MT" panose="02020503060305020303" pitchFamily="18" charset="0"/>
              </a:rPr>
              <a:t>      </a:t>
            </a:r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  <a:latin typeface="Bell MT" panose="02020503060305020303" pitchFamily="18" charset="0"/>
              </a:rPr>
              <a:t>RTM </a:t>
            </a:r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Bell MT" panose="02020503060305020303" pitchFamily="18" charset="0"/>
              </a:rPr>
              <a:t>AND TESTCASE PREPARATION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8058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42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you will come across in this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5531"/>
            <a:ext cx="10515600" cy="518160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Requirement Traceability Matrix (RTM)</a:t>
            </a:r>
          </a:p>
          <a:p>
            <a:pPr marL="0" indent="0">
              <a:buNone/>
            </a:pPr>
            <a:endParaRPr lang="en-US" sz="2400" dirty="0" smtClean="0"/>
          </a:p>
          <a:p>
            <a:pPr>
              <a:buFontTx/>
              <a:buChar char="-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Importance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of RTM</a:t>
            </a:r>
          </a:p>
          <a:p>
            <a:pPr marL="0" indent="0">
              <a:buNone/>
            </a:pP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FontTx/>
              <a:buChar char="-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Practical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Exercise</a:t>
            </a:r>
          </a:p>
          <a:p>
            <a:pPr>
              <a:buFontTx/>
              <a:buChar char="-"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FontTx/>
              <a:buChar char="-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Queries</a:t>
            </a:r>
          </a:p>
        </p:txBody>
      </p:sp>
    </p:spTree>
    <p:extLst>
      <p:ext uri="{BB962C8B-B14F-4D97-AF65-F5344CB8AC3E}">
        <p14:creationId xmlns:p14="http://schemas.microsoft.com/office/powerpoint/2010/main" val="408040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728200" cy="11080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Requirement </a:t>
            </a:r>
            <a:r>
              <a:rPr lang="en-US" dirty="0" smtClean="0"/>
              <a:t>Traceability Matrix(RTM)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5119"/>
            <a:ext cx="10515600" cy="5100321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Requirements tracing is the process of documenting the links between the user requirements for the system you're building and the work products developed to implement and verify those requirements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endParaRPr lang="en-US" sz="22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Business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Scenario's are 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defined as per the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Requirements &amp; 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Acceptance Criteria.</a:t>
            </a:r>
          </a:p>
          <a:p>
            <a:endParaRPr lang="en-US" sz="2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The Test cases are drafted as per the Requirements / Acceptance Criteria / Business Scenario.</a:t>
            </a:r>
          </a:p>
          <a:p>
            <a:endParaRPr lang="en-US" sz="2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The Requirements are mapped to the Test cases in the RTM.</a:t>
            </a:r>
          </a:p>
          <a:p>
            <a:endParaRPr lang="en-US" sz="22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User Story/BRS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53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                      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959" y="1935163"/>
            <a:ext cx="7934081" cy="4389437"/>
          </a:xfrm>
        </p:spPr>
      </p:pic>
    </p:spTree>
    <p:extLst>
      <p:ext uri="{BB962C8B-B14F-4D97-AF65-F5344CB8AC3E}">
        <p14:creationId xmlns:p14="http://schemas.microsoft.com/office/powerpoint/2010/main" val="57869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0"/>
            <a:ext cx="10972800" cy="1056640"/>
          </a:xfrm>
        </p:spPr>
        <p:txBody>
          <a:bodyPr/>
          <a:lstStyle/>
          <a:p>
            <a:r>
              <a:rPr lang="en-US" dirty="0" smtClean="0"/>
              <a:t>                       </a:t>
            </a:r>
            <a:r>
              <a:rPr lang="en-US" sz="4500" dirty="0" smtClean="0"/>
              <a:t>Practical Exercise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Go through the website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hlinkClick r:id="rId2"/>
              </a:rPr>
              <a:t>www.gmail.com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FontTx/>
              <a:buChar char="-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Prepare the sample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RTM for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Sign Up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&amp; Login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Page.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FontTx/>
              <a:buChar char="-"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FontTx/>
              <a:buChar char="-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Send it across to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hlinkClick r:id="rId3"/>
              </a:rPr>
              <a:t>mabraham@suyati.com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with your name.</a:t>
            </a:r>
          </a:p>
          <a:p>
            <a:pPr marL="0" indent="0">
              <a:buNone/>
            </a:pP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50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  </a:t>
            </a:r>
            <a:r>
              <a:rPr lang="en-US" sz="4500" dirty="0" smtClean="0"/>
              <a:t>Queries </a:t>
            </a:r>
            <a:endParaRPr lang="en-US" sz="45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891" y="2042160"/>
            <a:ext cx="4144031" cy="4511004"/>
          </a:xfrm>
        </p:spPr>
      </p:pic>
    </p:spTree>
    <p:extLst>
      <p:ext uri="{BB962C8B-B14F-4D97-AF65-F5344CB8AC3E}">
        <p14:creationId xmlns:p14="http://schemas.microsoft.com/office/powerpoint/2010/main" val="418439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1188</TotalTime>
  <Words>131</Words>
  <Application>Microsoft Office PowerPoint</Application>
  <PresentationFormat>Custom</PresentationFormat>
  <Paragraphs>32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PowerPoint Presentation</vt:lpstr>
      <vt:lpstr>What you will come across in this session</vt:lpstr>
      <vt:lpstr>       Requirement Traceability Matrix(RTM)</vt:lpstr>
      <vt:lpstr>                         </vt:lpstr>
      <vt:lpstr>                       Practical Exercise</vt:lpstr>
      <vt:lpstr>                               Queries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Rijo Baby Thomas</dc:creator>
  <cp:lastModifiedBy>Maria Abraham</cp:lastModifiedBy>
  <cp:revision>58</cp:revision>
  <dcterms:created xsi:type="dcterms:W3CDTF">2014-05-04T09:10:25Z</dcterms:created>
  <dcterms:modified xsi:type="dcterms:W3CDTF">2017-07-14T12:06:01Z</dcterms:modified>
</cp:coreProperties>
</file>