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268F-3535-44F1-A013-6165E6C2ECDD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294A-A44D-4B4E-99A2-6EDC50C15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71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268F-3535-44F1-A013-6165E6C2ECDD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294A-A44D-4B4E-99A2-6EDC50C15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30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268F-3535-44F1-A013-6165E6C2ECDD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294A-A44D-4B4E-99A2-6EDC50C15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26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268F-3535-44F1-A013-6165E6C2ECDD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294A-A44D-4B4E-99A2-6EDC50C15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51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268F-3535-44F1-A013-6165E6C2ECDD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294A-A44D-4B4E-99A2-6EDC50C15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20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268F-3535-44F1-A013-6165E6C2ECDD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294A-A44D-4B4E-99A2-6EDC50C15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02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268F-3535-44F1-A013-6165E6C2ECDD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294A-A44D-4B4E-99A2-6EDC50C15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24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268F-3535-44F1-A013-6165E6C2ECDD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294A-A44D-4B4E-99A2-6EDC50C15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42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268F-3535-44F1-A013-6165E6C2ECDD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294A-A44D-4B4E-99A2-6EDC50C15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86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268F-3535-44F1-A013-6165E6C2ECDD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294A-A44D-4B4E-99A2-6EDC50C15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8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268F-3535-44F1-A013-6165E6C2ECDD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A294A-A44D-4B4E-99A2-6EDC50C15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50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E268F-3535-44F1-A013-6165E6C2ECDD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A294A-A44D-4B4E-99A2-6EDC50C15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06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298" y="1302440"/>
            <a:ext cx="1563413" cy="4090573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879" y="1934957"/>
            <a:ext cx="1603768" cy="2532266"/>
          </a:xfrm>
          <a:prstGeom prst="rect">
            <a:avLst/>
          </a:prstGeom>
        </p:spPr>
      </p:pic>
      <p:pic>
        <p:nvPicPr>
          <p:cNvPr id="5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458" y="2878828"/>
            <a:ext cx="1430338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396" y="1318315"/>
            <a:ext cx="1195387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5508971" y="1808853"/>
            <a:ext cx="1603768" cy="2666308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/>
          </a:p>
        </p:txBody>
      </p:sp>
      <p:cxnSp>
        <p:nvCxnSpPr>
          <p:cNvPr id="9" name="直接箭头连接符 8"/>
          <p:cNvCxnSpPr>
            <a:endCxn id="7" idx="3"/>
          </p:cNvCxnSpPr>
          <p:nvPr/>
        </p:nvCxnSpPr>
        <p:spPr>
          <a:xfrm flipH="1" flipV="1">
            <a:off x="4897783" y="1899340"/>
            <a:ext cx="685800" cy="3016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5" idx="3"/>
          </p:cNvCxnSpPr>
          <p:nvPr/>
        </p:nvCxnSpPr>
        <p:spPr>
          <a:xfrm flipH="1">
            <a:off x="4997796" y="3194740"/>
            <a:ext cx="674308" cy="21510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228108" y="2964553"/>
            <a:ext cx="1235075" cy="3143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058" y="1764403"/>
            <a:ext cx="1044575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596" y="3194740"/>
            <a:ext cx="1395412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直接箭头连接符 13"/>
          <p:cNvCxnSpPr>
            <a:endCxn id="12" idx="3"/>
          </p:cNvCxnSpPr>
          <p:nvPr/>
        </p:nvCxnSpPr>
        <p:spPr>
          <a:xfrm flipH="1" flipV="1">
            <a:off x="3189633" y="2394640"/>
            <a:ext cx="428625" cy="5476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6" idx="3"/>
          </p:cNvCxnSpPr>
          <p:nvPr/>
        </p:nvCxnSpPr>
        <p:spPr>
          <a:xfrm flipH="1">
            <a:off x="3048346" y="3605903"/>
            <a:ext cx="641350" cy="11334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171" y="4572690"/>
            <a:ext cx="1019175" cy="33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接箭头连接符 16"/>
          <p:cNvCxnSpPr/>
          <p:nvPr/>
        </p:nvCxnSpPr>
        <p:spPr>
          <a:xfrm flipH="1">
            <a:off x="3396008" y="3277290"/>
            <a:ext cx="222250" cy="1984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21"/>
          <p:cNvSpPr txBox="1">
            <a:spLocks noChangeArrowheads="1"/>
          </p:cNvSpPr>
          <p:nvPr/>
        </p:nvSpPr>
        <p:spPr bwMode="auto">
          <a:xfrm>
            <a:off x="3764308" y="981765"/>
            <a:ext cx="11334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FF0000"/>
                </a:solidFill>
                <a:latin typeface="Times New Roman" panose="02020603050405020304" pitchFamily="18" charset="0"/>
              </a:rPr>
              <a:t>可执行程序</a:t>
            </a:r>
          </a:p>
        </p:txBody>
      </p:sp>
      <p:sp>
        <p:nvSpPr>
          <p:cNvPr id="19" name="矩形 18"/>
          <p:cNvSpPr/>
          <p:nvPr/>
        </p:nvSpPr>
        <p:spPr>
          <a:xfrm>
            <a:off x="3654771" y="1302440"/>
            <a:ext cx="1311275" cy="119062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/>
          </a:p>
        </p:txBody>
      </p:sp>
      <p:sp>
        <p:nvSpPr>
          <p:cNvPr id="20" name="文本框 24"/>
          <p:cNvSpPr txBox="1">
            <a:spLocks noChangeArrowheads="1"/>
          </p:cNvSpPr>
          <p:nvPr/>
        </p:nvSpPr>
        <p:spPr bwMode="auto">
          <a:xfrm>
            <a:off x="2208164" y="1509782"/>
            <a:ext cx="1376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</a:rPr>
              <a:t>核心库函数</a:t>
            </a:r>
          </a:p>
        </p:txBody>
      </p:sp>
      <p:sp>
        <p:nvSpPr>
          <p:cNvPr id="21" name="文本框 25"/>
          <p:cNvSpPr txBox="1">
            <a:spLocks noChangeArrowheads="1"/>
          </p:cNvSpPr>
          <p:nvPr/>
        </p:nvSpPr>
        <p:spPr bwMode="auto">
          <a:xfrm>
            <a:off x="5883620" y="1400170"/>
            <a:ext cx="10429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主文件夹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587008" y="1167504"/>
            <a:ext cx="1565275" cy="422551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/>
          </a:p>
        </p:txBody>
      </p:sp>
      <p:sp>
        <p:nvSpPr>
          <p:cNvPr id="23" name="文本框 27"/>
          <p:cNvSpPr txBox="1">
            <a:spLocks noChangeArrowheads="1"/>
          </p:cNvSpPr>
          <p:nvPr/>
        </p:nvSpPr>
        <p:spPr bwMode="auto">
          <a:xfrm>
            <a:off x="7806083" y="832540"/>
            <a:ext cx="11636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</a:rPr>
              <a:t>Qt</a:t>
            </a:r>
            <a:r>
              <a:rPr lang="zh-CN" altLang="en-US" sz="1400">
                <a:solidFill>
                  <a:srgbClr val="FF0000"/>
                </a:solidFill>
                <a:latin typeface="Times New Roman" panose="02020603050405020304" pitchFamily="18" charset="0"/>
              </a:rPr>
              <a:t>程序文件</a:t>
            </a:r>
          </a:p>
        </p:txBody>
      </p:sp>
      <p:sp>
        <p:nvSpPr>
          <p:cNvPr id="24" name="矩形 23"/>
          <p:cNvSpPr/>
          <p:nvPr/>
        </p:nvSpPr>
        <p:spPr>
          <a:xfrm>
            <a:off x="3635721" y="3655115"/>
            <a:ext cx="1274762" cy="195263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/>
          </a:p>
        </p:txBody>
      </p:sp>
      <p:sp>
        <p:nvSpPr>
          <p:cNvPr id="25" name="文本框 29"/>
          <p:cNvSpPr txBox="1">
            <a:spLocks noChangeArrowheads="1"/>
          </p:cNvSpPr>
          <p:nvPr/>
        </p:nvSpPr>
        <p:spPr bwMode="auto">
          <a:xfrm>
            <a:off x="3702396" y="3859903"/>
            <a:ext cx="11080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B050"/>
                </a:solidFill>
                <a:latin typeface="Times New Roman" panose="02020603050405020304" pitchFamily="18" charset="0"/>
              </a:rPr>
              <a:t>CUI</a:t>
            </a:r>
            <a:r>
              <a:rPr lang="zh-CN" altLang="en-US" sz="1400">
                <a:solidFill>
                  <a:srgbClr val="00B050"/>
                </a:solidFill>
                <a:latin typeface="Times New Roman" panose="02020603050405020304" pitchFamily="18" charset="0"/>
              </a:rPr>
              <a:t>主文件</a:t>
            </a:r>
          </a:p>
        </p:txBody>
      </p:sp>
      <p:sp>
        <p:nvSpPr>
          <p:cNvPr id="26" name="文本框 30"/>
          <p:cNvSpPr txBox="1">
            <a:spLocks noChangeArrowheads="1"/>
          </p:cNvSpPr>
          <p:nvPr/>
        </p:nvSpPr>
        <p:spPr bwMode="auto">
          <a:xfrm>
            <a:off x="9330083" y="4609203"/>
            <a:ext cx="1119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B050"/>
                </a:solidFill>
                <a:latin typeface="Times New Roman" panose="02020603050405020304" pitchFamily="18" charset="0"/>
              </a:rPr>
              <a:t>GUI</a:t>
            </a:r>
            <a:r>
              <a:rPr lang="zh-CN" altLang="en-US" sz="1400">
                <a:solidFill>
                  <a:srgbClr val="00B050"/>
                </a:solidFill>
                <a:latin typeface="Times New Roman" panose="02020603050405020304" pitchFamily="18" charset="0"/>
              </a:rPr>
              <a:t>主文件</a:t>
            </a:r>
          </a:p>
        </p:txBody>
      </p:sp>
      <p:sp>
        <p:nvSpPr>
          <p:cNvPr id="27" name="矩形 26"/>
          <p:cNvSpPr/>
          <p:nvPr/>
        </p:nvSpPr>
        <p:spPr>
          <a:xfrm>
            <a:off x="7659967" y="4507602"/>
            <a:ext cx="919229" cy="231776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/>
          </a:p>
        </p:txBody>
      </p:sp>
      <p:cxnSp>
        <p:nvCxnSpPr>
          <p:cNvPr id="28" name="直接箭头连接符 27"/>
          <p:cNvCxnSpPr>
            <a:endCxn id="26" idx="1"/>
          </p:cNvCxnSpPr>
          <p:nvPr/>
        </p:nvCxnSpPr>
        <p:spPr>
          <a:xfrm>
            <a:off x="8633791" y="4609203"/>
            <a:ext cx="696292" cy="1539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654375" y="2898705"/>
            <a:ext cx="1174750" cy="663575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/>
          </a:p>
        </p:txBody>
      </p:sp>
      <p:sp>
        <p:nvSpPr>
          <p:cNvPr id="30" name="文本框 34"/>
          <p:cNvSpPr txBox="1">
            <a:spLocks noChangeArrowheads="1"/>
          </p:cNvSpPr>
          <p:nvPr/>
        </p:nvSpPr>
        <p:spPr bwMode="auto">
          <a:xfrm>
            <a:off x="9291983" y="3137590"/>
            <a:ext cx="1125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>
                <a:solidFill>
                  <a:srgbClr val="0070C0"/>
                </a:solidFill>
                <a:latin typeface="Times New Roman" panose="02020603050405020304" pitchFamily="18" charset="0"/>
              </a:rPr>
              <a:t>GUI</a:t>
            </a:r>
            <a:r>
              <a:rPr lang="zh-CN" altLang="en-US" sz="1400">
                <a:solidFill>
                  <a:srgbClr val="0070C0"/>
                </a:solidFill>
                <a:latin typeface="Times New Roman" panose="02020603050405020304" pitchFamily="18" charset="0"/>
              </a:rPr>
              <a:t>主窗体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8880202" y="3230492"/>
            <a:ext cx="430831" cy="4679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34" idx="0"/>
          </p:cNvCxnSpPr>
          <p:nvPr/>
        </p:nvCxnSpPr>
        <p:spPr>
          <a:xfrm flipH="1">
            <a:off x="4070696" y="3655115"/>
            <a:ext cx="1587500" cy="14160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8"/>
          <p:cNvSpPr txBox="1">
            <a:spLocks noChangeArrowheads="1"/>
          </p:cNvSpPr>
          <p:nvPr/>
        </p:nvSpPr>
        <p:spPr bwMode="auto">
          <a:xfrm>
            <a:off x="3059458" y="5071165"/>
            <a:ext cx="20224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选择 </a:t>
            </a:r>
            <a:r>
              <a:rPr lang="en-US" altLang="zh-CN" sz="2000">
                <a:latin typeface="Times New Roman" panose="02020603050405020304" pitchFamily="18" charset="0"/>
              </a:rPr>
              <a:t>CMakeList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使用 </a:t>
            </a:r>
            <a:r>
              <a:rPr lang="en-US" altLang="zh-CN" sz="2000">
                <a:latin typeface="Times New Roman" panose="02020603050405020304" pitchFamily="18" charset="0"/>
              </a:rPr>
              <a:t>Qt Creater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打开项目</a:t>
            </a:r>
          </a:p>
        </p:txBody>
      </p:sp>
      <p:sp>
        <p:nvSpPr>
          <p:cNvPr id="35" name="矩形 34"/>
          <p:cNvSpPr/>
          <p:nvPr/>
        </p:nvSpPr>
        <p:spPr>
          <a:xfrm>
            <a:off x="3618258" y="2964553"/>
            <a:ext cx="1331913" cy="885825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/>
          </a:p>
        </p:txBody>
      </p:sp>
      <p:sp>
        <p:nvSpPr>
          <p:cNvPr id="36" name="矩形 35"/>
          <p:cNvSpPr/>
          <p:nvPr/>
        </p:nvSpPr>
        <p:spPr>
          <a:xfrm>
            <a:off x="2113308" y="1770753"/>
            <a:ext cx="1281113" cy="273367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95074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14" y="801333"/>
            <a:ext cx="5734345" cy="404515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920" y="1156951"/>
            <a:ext cx="5264421" cy="333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8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8" y="628364"/>
            <a:ext cx="5035809" cy="57470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048" y="1486679"/>
            <a:ext cx="6227032" cy="320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66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25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李郑骁的spin5</dc:creator>
  <cp:lastModifiedBy>李郑骁的spin5</cp:lastModifiedBy>
  <cp:revision>3</cp:revision>
  <dcterms:created xsi:type="dcterms:W3CDTF">2024-10-05T14:28:29Z</dcterms:created>
  <dcterms:modified xsi:type="dcterms:W3CDTF">2024-10-05T15:00:55Z</dcterms:modified>
</cp:coreProperties>
</file>