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6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624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1995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448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7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39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063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56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06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45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2950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581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3CD882-3A41-4E8A-947B-05C4207F450B}" type="datetimeFigureOut">
              <a:rPr lang="zh-CN" altLang="en-US" smtClean="0"/>
              <a:t>2024/8/24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5BB25-D2F4-414D-883F-5C8BF7E36DA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54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文本框 10"/>
          <p:cNvSpPr txBox="1"/>
          <p:nvPr/>
        </p:nvSpPr>
        <p:spPr>
          <a:xfrm>
            <a:off x="1271847" y="1770611"/>
            <a:ext cx="1778924" cy="6151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28" y="557348"/>
            <a:ext cx="6101844" cy="5695406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6589828" y="557348"/>
            <a:ext cx="5297372" cy="230832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Good </a:t>
            </a: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使用步骤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选择下载开始时间和天数</a:t>
            </a:r>
            <a:r>
              <a:rPr lang="zh-CN" altLang="en-US" dirty="0">
                <a:latin typeface="等线" panose="020F0502020204030204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选择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数据中心（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cddis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ign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whu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）；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选择文件结构，是否建立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年积日</a:t>
            </a:r>
            <a:r>
              <a:rPr lang="en-US" altLang="zh-CN" smtClean="0">
                <a:latin typeface="等线" panose="020F0502020204030204"/>
                <a:ea typeface="等线" panose="02010600030101010101" pitchFamily="2" charset="-122"/>
              </a:rPr>
              <a:t>&gt;</a:t>
            </a:r>
            <a:r>
              <a:rPr lang="zh-CN" altLang="en-US" smtClean="0">
                <a:latin typeface="等线" panose="020F0502020204030204"/>
                <a:ea typeface="等线" panose="02010600030101010101" pitchFamily="2" charset="-122"/>
              </a:rPr>
              <a:t>子目录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选择下载主目录，所有数据都下载到主目录下；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选择需要下载的产品类型（</a:t>
            </a:r>
            <a:r>
              <a:rPr lang="en-US" altLang="zh-CN" noProof="0" dirty="0" err="1" smtClean="0">
                <a:latin typeface="等线" panose="020F0502020204030204"/>
                <a:ea typeface="等线" panose="02010600030101010101" pitchFamily="2" charset="-122"/>
              </a:rPr>
              <a:t>Obs</a:t>
            </a: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、</a:t>
            </a:r>
            <a:r>
              <a:rPr lang="en-US" altLang="zh-CN" noProof="0" dirty="0" err="1" smtClean="0">
                <a:latin typeface="等线" panose="020F0502020204030204"/>
                <a:ea typeface="等线" panose="02010600030101010101" pitchFamily="2" charset="-122"/>
              </a:rPr>
              <a:t>Nav</a:t>
            </a:r>
            <a:r>
              <a:rPr lang="en-US" altLang="zh-CN" noProof="0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等）；</a:t>
            </a:r>
            <a:endParaRPr lang="en-US" altLang="zh-CN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填写</a:t>
            </a:r>
            <a:r>
              <a:rPr lang="en-US" altLang="zh-CN" noProof="0" dirty="0" err="1" smtClean="0">
                <a:latin typeface="等线" panose="020F0502020204030204"/>
                <a:ea typeface="等线" panose="02010600030101010101" pitchFamily="2" charset="-122"/>
              </a:rPr>
              <a:t>Obs</a:t>
            </a:r>
            <a:r>
              <a:rPr lang="en-US" altLang="zh-CN" noProof="0" dirty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小时星历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igs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对流层产品的测站列表；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点击 “</a:t>
            </a:r>
            <a:r>
              <a:rPr lang="en-US" altLang="zh-CN" dirty="0"/>
              <a:t>Download</a:t>
            </a: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en-US" altLang="zh-CN" noProof="0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noProof="0" dirty="0" smtClean="0">
                <a:latin typeface="等线" panose="020F0502020204030204"/>
                <a:ea typeface="等线" panose="02010600030101010101" pitchFamily="2" charset="-122"/>
              </a:rPr>
              <a:t>开始下载；</a:t>
            </a:r>
            <a:endParaRPr lang="en-US" altLang="zh-CN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589828" y="3113433"/>
            <a:ext cx="5297372" cy="313932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下载过程中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可以从下面命令行窗口中实时查看进度；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可以打开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Log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文件查看详细的下载情况：</a:t>
            </a:r>
            <a:endParaRPr lang="en-US" altLang="zh-CN" dirty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对于</a:t>
            </a: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下载成功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的数据，可以选中全路径在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Viewer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中快速查看，进行核查；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对于</a:t>
            </a: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下载失败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的数据，可以根据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FTP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路径查看数据中心是否有该数据；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如果开在某个文件太长时间，可以点击“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Kill 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Wget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” 按钮，终结当前 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Wget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进程，继续下载后面的数据；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点击 “</a:t>
            </a:r>
            <a:r>
              <a:rPr lang="en-US" altLang="zh-CN" dirty="0"/>
              <a:t>Stop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”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按钮可以结束下载进程。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1308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5355860" y="4208229"/>
            <a:ext cx="2646878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noProof="0" dirty="0" smtClean="0">
                <a:latin typeface="等线" panose="020F0502020204030204"/>
                <a:ea typeface="等线" panose="02010600030101010101" pitchFamily="2" charset="-122"/>
              </a:rPr>
              <a:t>三种下载日期设置方式</a:t>
            </a:r>
            <a:endParaRPr lang="en-US" altLang="zh-CN" sz="1200" b="1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直接选择开始日期、下载天数；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弹出日期对话框，进行设置；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导入观测数据，提取开始日期；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9545" y="5125100"/>
            <a:ext cx="4753143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三种文件结构</a:t>
            </a:r>
            <a:endParaRPr lang="zh-CN" altLang="en-US" sz="1200" b="1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1" dirty="0">
                <a:latin typeface="等线" panose="020F0502020204030204"/>
                <a:ea typeface="等线" panose="02010600030101010101" pitchFamily="2" charset="-122"/>
              </a:rPr>
              <a:t>s</a:t>
            </a:r>
            <a:r>
              <a:rPr lang="en-US" altLang="zh-CN" sz="1200" b="1" noProof="0" dirty="0" err="1" smtClean="0">
                <a:latin typeface="等线" panose="020F0502020204030204"/>
                <a:ea typeface="等线" panose="02010600030101010101" pitchFamily="2" charset="-122"/>
              </a:rPr>
              <a:t>eparate</a:t>
            </a:r>
            <a:r>
              <a:rPr lang="zh-CN" altLang="en-US" sz="1200" b="1" noProof="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数据按</a:t>
            </a:r>
            <a:r>
              <a:rPr lang="zh-CN" altLang="en-US" sz="1200" noProof="0" dirty="0">
                <a:latin typeface="等线" panose="020F0502020204030204"/>
                <a:ea typeface="等线" panose="02010600030101010101" pitchFamily="2" charset="-122"/>
              </a:rPr>
              <a:t>类型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下载到主目录下的 </a:t>
            </a:r>
            <a:r>
              <a:rPr lang="en-US" altLang="zh-CN" sz="1200" noProof="0" dirty="0" err="1" smtClean="0">
                <a:latin typeface="等线" panose="020F0502020204030204"/>
                <a:ea typeface="等线" panose="02010600030101010101" pitchFamily="2" charset="-122"/>
              </a:rPr>
              <a:t>obs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en-US" altLang="zh-CN" sz="1200" noProof="0" dirty="0" err="1" smtClean="0">
                <a:latin typeface="等线" panose="020F0502020204030204"/>
                <a:ea typeface="等线" panose="02010600030101010101" pitchFamily="2" charset="-122"/>
              </a:rPr>
              <a:t>nav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en-US" altLang="zh-CN" sz="1200" noProof="0" dirty="0" err="1" smtClean="0">
                <a:latin typeface="等线" panose="020F0502020204030204"/>
                <a:ea typeface="等线" panose="02010600030101010101" pitchFamily="2" charset="-122"/>
              </a:rPr>
              <a:t>clk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等文件夹；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1" dirty="0" err="1">
                <a:latin typeface="等线" panose="020F0502020204030204"/>
                <a:ea typeface="等线" panose="02010600030101010101" pitchFamily="2" charset="-122"/>
              </a:rPr>
              <a:t>c</a:t>
            </a:r>
            <a:r>
              <a:rPr lang="en-US" altLang="zh-CN" sz="1200" b="1" dirty="0" err="1" smtClean="0">
                <a:latin typeface="等线" panose="020F0502020204030204"/>
                <a:ea typeface="等线" panose="02010600030101010101" pitchFamily="2" charset="-122"/>
              </a:rPr>
              <a:t>onbine</a:t>
            </a:r>
            <a:r>
              <a:rPr lang="zh-CN" altLang="en-US" sz="1200" b="1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所有数据下载到主目录下 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product 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文件夹；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sz="1200" b="1" dirty="0" smtClean="0">
                <a:latin typeface="等线" panose="020F0502020204030204"/>
                <a:ea typeface="等线" panose="02010600030101010101" pitchFamily="2" charset="-122"/>
              </a:rPr>
              <a:t>direct</a:t>
            </a:r>
            <a:r>
              <a:rPr lang="zh-CN" altLang="en-US" sz="1200" b="1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直接下所有载数据到主目录；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954" y="1484825"/>
            <a:ext cx="4397170" cy="257130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5" y="1486697"/>
            <a:ext cx="4133726" cy="3490151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199545" y="6114389"/>
            <a:ext cx="5092529" cy="276999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noProof="0" dirty="0" smtClean="0">
                <a:latin typeface="等线" panose="020F0502020204030204"/>
                <a:ea typeface="等线" panose="02010600030101010101" pitchFamily="2" charset="-122"/>
              </a:rPr>
              <a:t>YYYYDDD</a:t>
            </a:r>
            <a:r>
              <a:rPr lang="zh-CN" altLang="en-US" sz="1200" b="1" noProof="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存放 </a:t>
            </a:r>
            <a:r>
              <a:rPr lang="en-US" altLang="zh-CN" sz="1200" noProof="0" dirty="0" err="1" smtClean="0">
                <a:latin typeface="等线" panose="020F0502020204030204"/>
                <a:ea typeface="等线" panose="02010600030101010101" pitchFamily="2" charset="-122"/>
              </a:rPr>
              <a:t>obs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en-US" altLang="zh-CN" sz="1200" dirty="0" err="1" smtClean="0">
                <a:latin typeface="等线" panose="020F0502020204030204"/>
                <a:ea typeface="等线" panose="02010600030101010101" pitchFamily="2" charset="-122"/>
              </a:rPr>
              <a:t>nav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/trop  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数据时是否建立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年积日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/&gt;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的目录结构；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843865" y="205322"/>
            <a:ext cx="4203880" cy="1169551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sz="1400" b="1" noProof="0" dirty="0" smtClean="0">
                <a:latin typeface="等线" panose="020F0502020204030204"/>
                <a:ea typeface="等线" panose="02010600030101010101" pitchFamily="2" charset="-122"/>
              </a:rPr>
              <a:t>右侧按钮说明</a:t>
            </a:r>
            <a:endParaRPr lang="en-US" altLang="zh-CN" sz="1400" b="1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弹出日期对话框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&gt; </a:t>
            </a:r>
            <a:r>
              <a:rPr lang="en-US" altLang="zh-CN" sz="1400" dirty="0" smtClean="0">
                <a:latin typeface="等线" panose="020F0502020204030204"/>
                <a:ea typeface="等线" panose="02010600030101010101" pitchFamily="2" charset="-122"/>
              </a:rPr>
              <a:t>| 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根据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O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文件设置时间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主目录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跳转到选择</a:t>
            </a:r>
            <a:r>
              <a:rPr lang="zh-CN" altLang="en-US" sz="1400" dirty="0" smtClean="0">
                <a:latin typeface="等线" panose="020F0502020204030204"/>
                <a:ea typeface="等线" panose="02010600030101010101" pitchFamily="2" charset="-122"/>
              </a:rPr>
              <a:t>的目录</a:t>
            </a:r>
            <a:r>
              <a:rPr lang="en-US" altLang="zh-CN" sz="1400" dirty="0" smtClean="0">
                <a:latin typeface="等线" panose="020F0502020204030204"/>
                <a:ea typeface="等线" panose="02010600030101010101" pitchFamily="2" charset="-122"/>
              </a:rPr>
              <a:t>&gt; | &lt;</a:t>
            </a:r>
            <a:r>
              <a:rPr lang="zh-CN" altLang="en-US" sz="1400" dirty="0" smtClean="0">
                <a:latin typeface="等线" panose="020F0502020204030204"/>
                <a:ea typeface="等线" panose="02010600030101010101" pitchFamily="2" charset="-122"/>
              </a:rPr>
              <a:t>通过文件对话框选择目录</a:t>
            </a:r>
            <a:r>
              <a:rPr lang="en-US" altLang="zh-CN" sz="140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>
              <a:defRPr/>
            </a:pPr>
            <a:r>
              <a:rPr lang="en-US" altLang="zh-CN" sz="1400" dirty="0"/>
              <a:t>&lt;</a:t>
            </a:r>
            <a:r>
              <a:rPr lang="zh-CN" altLang="en-US" sz="1400" dirty="0"/>
              <a:t>跳转到选择的目录</a:t>
            </a:r>
            <a:r>
              <a:rPr lang="en-US" altLang="zh-CN" sz="1400" dirty="0" smtClean="0"/>
              <a:t>&gt; | &lt;</a:t>
            </a:r>
            <a:r>
              <a:rPr lang="zh-CN" altLang="en-US" sz="1400" dirty="0"/>
              <a:t>通过文件对话框选择目录</a:t>
            </a:r>
            <a:r>
              <a:rPr lang="en-US" altLang="zh-CN" sz="1400" dirty="0"/>
              <a:t>&gt;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查看可下载的数据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链接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&gt; | &lt;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数据全选</a:t>
            </a:r>
            <a:r>
              <a:rPr lang="en-US" altLang="zh-CN" sz="1400" noProof="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400" noProof="0" dirty="0" smtClean="0">
                <a:latin typeface="等线" panose="020F0502020204030204"/>
                <a:ea typeface="等线" panose="02010600030101010101" pitchFamily="2" charset="-122"/>
              </a:rPr>
              <a:t>全不选</a:t>
            </a:r>
            <a:r>
              <a:rPr lang="en-US" altLang="zh-CN" sz="1400" dirty="0">
                <a:latin typeface="等线" panose="020F0502020204030204"/>
                <a:ea typeface="等线" panose="02010600030101010101" pitchFamily="2" charset="-122"/>
              </a:rPr>
              <a:t>&gt;</a:t>
            </a:r>
            <a:endParaRPr lang="en-US" altLang="zh-CN" sz="14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355860" y="5283392"/>
            <a:ext cx="3493264" cy="110799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lvl="0" algn="ctr">
              <a:defRPr/>
            </a:pPr>
            <a:r>
              <a:rPr lang="zh-CN" altLang="en-US" b="1" dirty="0"/>
              <a:t>根据</a:t>
            </a:r>
            <a:r>
              <a:rPr lang="en-US" altLang="zh-CN" b="1" dirty="0"/>
              <a:t>O</a:t>
            </a:r>
            <a:r>
              <a:rPr lang="zh-CN" altLang="en-US" b="1" dirty="0"/>
              <a:t>文件设置时间</a:t>
            </a:r>
            <a:r>
              <a:rPr lang="en-US" altLang="zh-CN" b="1" dirty="0"/>
              <a:t>/</a:t>
            </a:r>
            <a:r>
              <a:rPr lang="zh-CN" altLang="en-US" b="1" dirty="0" smtClean="0"/>
              <a:t>主目录</a:t>
            </a:r>
            <a:endParaRPr lang="en-US" altLang="zh-CN" b="1" dirty="0" smtClean="0"/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点击按钮弹出文件对话框选择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O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文件；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200" dirty="0"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头文件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第一个历元日期设为下载开始日期；</a:t>
            </a:r>
            <a:endParaRPr lang="en-US" altLang="zh-CN" sz="120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将文件结构设为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direct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，勾选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YYYYDDD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；</a:t>
            </a:r>
            <a:endParaRPr lang="en-US" altLang="zh-CN" sz="120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171450" lvl="0" indent="-171450">
              <a:buFont typeface="Arial" panose="020B0604020202020204" pitchFamily="34" charset="0"/>
              <a:buChar char="•"/>
              <a:defRPr/>
            </a:pP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将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O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文件所在的目录设为下载主目录；</a:t>
            </a:r>
            <a:endParaRPr lang="en-US" altLang="zh-CN" sz="120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211251" y="1628572"/>
            <a:ext cx="2466944" cy="17851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400" b="1" noProof="0" dirty="0" smtClean="0">
                <a:latin typeface="等线" panose="020F0502020204030204"/>
                <a:ea typeface="等线" panose="02010600030101010101" pitchFamily="2" charset="-122"/>
              </a:rPr>
              <a:t>日期对话框</a:t>
            </a:r>
            <a:endParaRPr lang="en-US" altLang="zh-CN" sz="1400" b="1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zh-CN" altLang="en-US" sz="1200" b="1" dirty="0"/>
              <a:t>四种日期设置方式</a:t>
            </a:r>
            <a:endParaRPr lang="en-US" altLang="zh-CN" sz="1200" b="1" dirty="0"/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月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日</a:t>
            </a:r>
            <a:r>
              <a:rPr lang="en-US" altLang="zh-CN" sz="1200" dirty="0">
                <a:latin typeface="等线" panose="020F0502020204030204"/>
                <a:ea typeface="等线" panose="02010600030101010101" pitchFamily="2" charset="-122"/>
              </a:rPr>
              <a:t>&gt;</a:t>
            </a:r>
            <a:endParaRPr lang="en-US" altLang="zh-CN" sz="120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年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年积日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&lt;GPS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周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周内天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日历选择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1200" b="1" dirty="0" smtClean="0">
                <a:latin typeface="等线" panose="020F0502020204030204"/>
                <a:ea typeface="等线" panose="02010600030101010101" pitchFamily="2" charset="-122"/>
              </a:rPr>
              <a:t>两种模式</a:t>
            </a:r>
            <a:endParaRPr lang="en-US" altLang="zh-CN" sz="1200" b="1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开始日期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结束日期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  <a:p>
            <a:pPr marL="742950" lvl="1" indent="-285750">
              <a:buFont typeface="Arial" panose="020B0604020202020204" pitchFamily="34" charset="0"/>
              <a:buChar char="•"/>
              <a:defRPr/>
            </a:pP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&lt;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开始日期</a:t>
            </a:r>
            <a:r>
              <a:rPr lang="en-US" altLang="zh-CN" sz="1200" noProof="0" dirty="0" smtClean="0">
                <a:latin typeface="等线" panose="020F0502020204030204"/>
                <a:ea typeface="等线" panose="02010600030101010101" pitchFamily="2" charset="-122"/>
              </a:rPr>
              <a:t>+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下载天数</a:t>
            </a:r>
            <a:r>
              <a:rPr lang="en-US" altLang="zh-CN" sz="1200" dirty="0" smtClean="0">
                <a:latin typeface="等线" panose="020F0502020204030204"/>
                <a:ea typeface="等线" panose="02010600030101010101" pitchFamily="2" charset="-122"/>
              </a:rPr>
              <a:t>&gt;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8245356" y="4208097"/>
            <a:ext cx="3711647" cy="92333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b="1" noProof="0" dirty="0" smtClean="0">
                <a:latin typeface="等线" panose="020F0502020204030204"/>
                <a:ea typeface="等线" panose="02010600030101010101" pitchFamily="2" charset="-122"/>
              </a:rPr>
              <a:t>三个主要的</a:t>
            </a: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数据中心</a:t>
            </a:r>
            <a:endParaRPr lang="en-US" altLang="zh-CN" sz="1200" b="1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zh-CN" altLang="en-US" sz="1200" b="1" noProof="0" dirty="0" smtClean="0">
                <a:latin typeface="等线" panose="020F0502020204030204"/>
                <a:ea typeface="等线" panose="02010600030101010101" pitchFamily="2" charset="-122"/>
              </a:rPr>
              <a:t>美国</a:t>
            </a:r>
            <a:r>
              <a:rPr lang="en-US" altLang="zh-CN" sz="1200" b="1" noProof="0" dirty="0" err="1" smtClean="0">
                <a:latin typeface="等线" panose="020F0502020204030204"/>
                <a:ea typeface="等线" panose="02010600030101010101" pitchFamily="2" charset="-122"/>
              </a:rPr>
              <a:t>cddis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1200" dirty="0"/>
              <a:t>ftps://gdc.cddis.eosdis.nasa.gov/pub/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zh-CN" altLang="en-US" sz="1200" b="1" noProof="0" dirty="0" smtClean="0">
                <a:latin typeface="等线" panose="020F0502020204030204"/>
                <a:ea typeface="等线" panose="02010600030101010101" pitchFamily="2" charset="-122"/>
              </a:rPr>
              <a:t>法国</a:t>
            </a:r>
            <a:r>
              <a:rPr lang="en-US" altLang="zh-CN" sz="1200" b="1" dirty="0" err="1">
                <a:latin typeface="等线" panose="020F0502020204030204"/>
                <a:ea typeface="等线" panose="02010600030101010101" pitchFamily="2" charset="-122"/>
              </a:rPr>
              <a:t>i</a:t>
            </a:r>
            <a:r>
              <a:rPr lang="en-US" altLang="zh-CN" sz="1200" b="1" noProof="0" dirty="0" err="1" smtClean="0">
                <a:latin typeface="等线" panose="020F0502020204030204"/>
                <a:ea typeface="等线" panose="02010600030101010101" pitchFamily="2" charset="-122"/>
              </a:rPr>
              <a:t>gn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1200" dirty="0"/>
              <a:t>ftp://igs.ign.fr/pub/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228600" lvl="0" indent="-228600">
              <a:buFont typeface="+mj-lt"/>
              <a:buAutoNum type="arabicPeriod"/>
              <a:defRPr/>
            </a:pPr>
            <a:r>
              <a:rPr lang="zh-CN" altLang="en-US" sz="1200" b="1" dirty="0" smtClean="0">
                <a:latin typeface="等线" panose="020F0502020204030204"/>
                <a:ea typeface="等线" panose="02010600030101010101" pitchFamily="2" charset="-122"/>
              </a:rPr>
              <a:t>中国</a:t>
            </a:r>
            <a:r>
              <a:rPr lang="en-US" altLang="zh-CN" sz="1200" b="1" dirty="0" err="1" smtClean="0">
                <a:latin typeface="等线" panose="020F0502020204030204"/>
                <a:ea typeface="等线" panose="02010600030101010101" pitchFamily="2" charset="-122"/>
              </a:rPr>
              <a:t>whu</a:t>
            </a:r>
            <a:r>
              <a:rPr lang="zh-CN" altLang="en-US" sz="120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en-US" altLang="zh-CN" sz="1200" dirty="0"/>
              <a:t>ftp://igs.gnsswhu.cn/pub/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9545" y="205322"/>
            <a:ext cx="7524958" cy="1119303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9065623" y="5306807"/>
            <a:ext cx="2891380" cy="646331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1" dirty="0" smtClean="0">
                <a:latin typeface="等线" panose="020F0502020204030204"/>
                <a:ea typeface="等线" panose="02010600030101010101" pitchFamily="2" charset="-122"/>
              </a:rPr>
              <a:t>Reserve </a:t>
            </a:r>
            <a:r>
              <a:rPr lang="en-US" altLang="zh-CN" sz="1200" b="1" dirty="0" err="1" smtClean="0">
                <a:latin typeface="等线" panose="020F0502020204030204"/>
                <a:ea typeface="等线" panose="02010600030101010101" pitchFamily="2" charset="-122"/>
              </a:rPr>
              <a:t>Config</a:t>
            </a:r>
            <a:r>
              <a:rPr lang="zh-CN" altLang="en-US" sz="1200" b="1" noProof="0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sz="1200" noProof="0" dirty="0" smtClean="0">
                <a:latin typeface="等线" panose="020F0502020204030204"/>
                <a:ea typeface="等线" panose="02010600030101010101" pitchFamily="2" charset="-122"/>
              </a:rPr>
              <a:t>如果不勾选，程序就会在下载完成之后删除自动生成的配置文件和测站列表。</a:t>
            </a:r>
            <a:endParaRPr lang="en-US" altLang="zh-CN" sz="1200" noProof="0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164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669" y="237445"/>
            <a:ext cx="8352286" cy="2733343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56240" y="3189170"/>
            <a:ext cx="5297372" cy="286232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底部按钮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About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：显示程序信息对话框；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Manual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：用默认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PDF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工具打开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Manual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文件；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Products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：在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Viewer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中打开各数据的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FTP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链接；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Load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：导入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YAML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 格式的配置文件；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Download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：开始下载数据，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Save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：保存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YAML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格式的配置文件；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Log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：在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Viewer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中打开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Log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文件；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err="1" smtClean="0">
                <a:latin typeface="等线" panose="020F0502020204030204"/>
                <a:ea typeface="等线" panose="02010600030101010101" pitchFamily="2" charset="-122"/>
              </a:rPr>
              <a:t>FeedBack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：跳转 </a:t>
            </a:r>
            <a:r>
              <a:rPr lang="en-US" altLang="zh-CN" dirty="0" err="1" smtClean="0">
                <a:latin typeface="等线" panose="020F0502020204030204"/>
                <a:ea typeface="等线" panose="02010600030101010101" pitchFamily="2" charset="-122"/>
              </a:rPr>
              <a:t>Github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上的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Issue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页面；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Exit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：退出程序。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090813" y="3189170"/>
            <a:ext cx="5635844" cy="34163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日志窗口上方按钮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Search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：搜索日志框中的内容；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lvl="0" indent="-342900">
              <a:buFont typeface="+mj-lt"/>
              <a:buAutoNum type="arabicPeriod"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Kill </a:t>
            </a:r>
            <a:r>
              <a:rPr lang="en-US" altLang="zh-CN" b="1" dirty="0" err="1" smtClean="0">
                <a:latin typeface="等线" panose="020F0502020204030204"/>
                <a:ea typeface="等线" panose="02010600030101010101" pitchFamily="2" charset="-122"/>
              </a:rPr>
              <a:t>Wget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</a:t>
            </a:r>
            <a:r>
              <a:rPr lang="zh-CN" altLang="en-US" dirty="0"/>
              <a:t>终结当前 </a:t>
            </a:r>
            <a:r>
              <a:rPr lang="en-US" altLang="zh-CN" dirty="0" err="1"/>
              <a:t>Wget</a:t>
            </a:r>
            <a:r>
              <a:rPr lang="en-US" altLang="zh-CN" dirty="0"/>
              <a:t> </a:t>
            </a:r>
            <a:r>
              <a:rPr lang="zh-CN" altLang="en-US" dirty="0"/>
              <a:t>进程，继续下载后面</a:t>
            </a:r>
            <a:r>
              <a:rPr lang="zh-CN" altLang="en-US" dirty="0" smtClean="0"/>
              <a:t>的</a:t>
            </a:r>
            <a:r>
              <a:rPr lang="zh-CN" altLang="en-US" dirty="0"/>
              <a:t>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err="1" smtClean="0">
                <a:latin typeface="等线" panose="020F0502020204030204"/>
                <a:ea typeface="等线" panose="02010600030101010101" pitchFamily="2" charset="-122"/>
              </a:rPr>
              <a:t>Scorll</a:t>
            </a: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 Bar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：启用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/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关闭日志窗口的滑动条；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Open Txt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：选中文本文件链接，用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Viewer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打开；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Open </a:t>
            </a:r>
            <a:r>
              <a:rPr lang="en-US" altLang="zh-CN" b="1" dirty="0" err="1" smtClean="0">
                <a:latin typeface="等线" panose="020F0502020204030204"/>
                <a:ea typeface="等线" panose="02010600030101010101" pitchFamily="2" charset="-122"/>
              </a:rPr>
              <a:t>Url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：选中链接，跳转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文件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：用后缀名对应默认工具的方式打开；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等线" panose="020F0502020204030204"/>
                <a:ea typeface="等线" panose="02010600030101010101" pitchFamily="2" charset="-122"/>
              </a:rPr>
              <a:t>文件夹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：资源管理器中跳转对应的目录；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FTPS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：用默认 </a:t>
            </a:r>
            <a:r>
              <a:rPr lang="en-US" altLang="zh-CN" dirty="0" smtClean="0">
                <a:latin typeface="等线" panose="020F0502020204030204"/>
                <a:ea typeface="等线" panose="02010600030101010101" pitchFamily="2" charset="-122"/>
              </a:rPr>
              <a:t>FTP 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工具打开；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800100" lvl="1" indent="-342900">
              <a:buFont typeface="Wingdings" panose="05000000000000000000" pitchFamily="2" charset="2"/>
              <a:buChar char="l"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Http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：用默认浏览器打开；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Clear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：清空日志窗口；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altLang="zh-CN" b="1" dirty="0" smtClean="0">
                <a:latin typeface="等线" panose="020F0502020204030204"/>
                <a:ea typeface="等线" panose="02010600030101010101" pitchFamily="2" charset="-122"/>
              </a:rPr>
              <a:t>Save</a:t>
            </a:r>
            <a:r>
              <a:rPr lang="zh-CN" altLang="en-US" dirty="0" smtClean="0">
                <a:latin typeface="等线" panose="020F0502020204030204"/>
                <a:ea typeface="等线" panose="02010600030101010101" pitchFamily="2" charset="-122"/>
              </a:rPr>
              <a:t>：保存日志窗口中的内容到文件。</a:t>
            </a:r>
            <a:endParaRPr lang="en-US" altLang="zh-CN" dirty="0" smtClean="0"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31862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宽屏</PresentationFormat>
  <Paragraphs>70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李郑骁的spin5</dc:creator>
  <cp:lastModifiedBy>李郑骁的spin5</cp:lastModifiedBy>
  <cp:revision>1</cp:revision>
  <dcterms:created xsi:type="dcterms:W3CDTF">2024-08-24T03:32:46Z</dcterms:created>
  <dcterms:modified xsi:type="dcterms:W3CDTF">2024-08-24T03:33:15Z</dcterms:modified>
</cp:coreProperties>
</file>