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Jokela" userId="12678051-70c2-4d55-ae68-d15f7b0bdd14" providerId="ADAL" clId="{241EF3EA-300F-43AB-A5E9-AAFCF097BBF7}"/>
    <pc:docChg chg="addSld">
      <pc:chgData name="Ben Jokela" userId="12678051-70c2-4d55-ae68-d15f7b0bdd14" providerId="ADAL" clId="{241EF3EA-300F-43AB-A5E9-AAFCF097BBF7}" dt="2020-09-29T16:17:34.530" v="0" actId="680"/>
      <pc:docMkLst>
        <pc:docMk/>
      </pc:docMkLst>
      <pc:sldChg chg="new">
        <pc:chgData name="Ben Jokela" userId="12678051-70c2-4d55-ae68-d15f7b0bdd14" providerId="ADAL" clId="{241EF3EA-300F-43AB-A5E9-AAFCF097BBF7}" dt="2020-09-29T16:17:34.530" v="0" actId="680"/>
        <pc:sldMkLst>
          <pc:docMk/>
          <pc:sldMk cId="368829801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9472-CED8-4ECB-960A-F6890517F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GIT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B8541-765E-41FE-890D-519A71EDF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An introduction to git source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76041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E253-9BC1-435E-80E8-D396624E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Origins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8DE5-BED9-43D4-84E9-E6C16DD1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Created by Linus Torvalds (creator of Linux) in 2005 after </a:t>
            </a:r>
            <a:r>
              <a:rPr lang="en-CA" dirty="0" err="1"/>
              <a:t>BitKeeper</a:t>
            </a:r>
            <a:r>
              <a:rPr lang="en-CA" dirty="0"/>
              <a:t> revoked it’s free-of-charge status. </a:t>
            </a:r>
          </a:p>
          <a:p>
            <a:pPr lvl="1"/>
            <a:r>
              <a:rPr lang="en-CA" dirty="0"/>
              <a:t>Linux was using </a:t>
            </a:r>
            <a:r>
              <a:rPr lang="en-CA" dirty="0" err="1"/>
              <a:t>BitKeeper</a:t>
            </a:r>
            <a:r>
              <a:rPr lang="en-CA" dirty="0"/>
              <a:t> for it’s </a:t>
            </a:r>
            <a:r>
              <a:rPr lang="en-CA" dirty="0" err="1"/>
              <a:t>kernal</a:t>
            </a:r>
            <a:r>
              <a:rPr lang="en-CA" dirty="0"/>
              <a:t> source control.</a:t>
            </a:r>
          </a:p>
          <a:p>
            <a:pPr lvl="1"/>
            <a:r>
              <a:rPr lang="en-CA" dirty="0"/>
              <a:t>Torvalds and the Linux community decided to develop their own tool based on the lessons they learned while using </a:t>
            </a:r>
            <a:r>
              <a:rPr lang="en-CA" dirty="0" err="1"/>
              <a:t>BitKeeper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138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B097-9738-48A8-9063-57D6825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C732-1FBD-4FB0-BCA1-2F33842F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8298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{2BC63F49-5408-4E6D-A62C-04F9E68F1D42}tf03457452</Template>
  <TotalTime>12</TotalTime>
  <Words>59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GIT 101</vt:lpstr>
      <vt:lpstr>Origins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101</dc:title>
  <dc:creator>Ben Jokela</dc:creator>
  <cp:lastModifiedBy>Ben Jokela</cp:lastModifiedBy>
  <cp:revision>1</cp:revision>
  <dcterms:created xsi:type="dcterms:W3CDTF">2020-09-29T16:05:38Z</dcterms:created>
  <dcterms:modified xsi:type="dcterms:W3CDTF">2020-09-29T16:18:01Z</dcterms:modified>
</cp:coreProperties>
</file>