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63" r:id="rId3"/>
    <p:sldId id="303" r:id="rId4"/>
    <p:sldId id="260" r:id="rId6"/>
    <p:sldId id="295" r:id="rId7"/>
    <p:sldId id="297" r:id="rId8"/>
    <p:sldId id="298" r:id="rId9"/>
    <p:sldId id="299" r:id="rId10"/>
    <p:sldId id="300" r:id="rId11"/>
    <p:sldId id="261" r:id="rId12"/>
    <p:sldId id="301" r:id="rId13"/>
    <p:sldId id="334" r:id="rId14"/>
    <p:sldId id="335" r:id="rId15"/>
    <p:sldId id="337" r:id="rId16"/>
    <p:sldId id="365" r:id="rId17"/>
    <p:sldId id="359" r:id="rId18"/>
    <p:sldId id="364" r:id="rId19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634"/>
    <a:srgbClr val="BFBFBF"/>
    <a:srgbClr val="350705"/>
    <a:srgbClr val="F2F1F1"/>
    <a:srgbClr val="404040"/>
    <a:srgbClr val="EDEDED"/>
    <a:srgbClr val="10062B"/>
    <a:srgbClr val="F98D1E"/>
    <a:srgbClr val="FFFFFF"/>
    <a:srgbClr val="2C6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8" autoAdjust="0"/>
    <p:restoredTop sz="96314" autoAdjust="0"/>
  </p:normalViewPr>
  <p:slideViewPr>
    <p:cSldViewPr snapToGrid="0">
      <p:cViewPr varScale="1">
        <p:scale>
          <a:sx n="108" d="100"/>
          <a:sy n="108" d="100"/>
        </p:scale>
        <p:origin x="888" y="114"/>
      </p:cViewPr>
      <p:guideLst>
        <p:guide orient="horz" pos="2062"/>
        <p:guide pos="38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6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E0720-2CBC-488E-80A8-43D183B0C3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E32E9-8CF8-4BCC-A3F7-69B18BD9EC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E32E9-8CF8-4BCC-A3F7-69B18BD9EC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E32E9-8CF8-4BCC-A3F7-69B18BD9EC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E32E9-8CF8-4BCC-A3F7-69B18BD9EC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E32E9-8CF8-4BCC-A3F7-69B18BD9EC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E32E9-8CF8-4BCC-A3F7-69B18BD9EC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E32E9-8CF8-4BCC-A3F7-69B18BD9EC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E32E9-8CF8-4BCC-A3F7-69B18BD9EC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E32E9-8CF8-4BCC-A3F7-69B18BD9EC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E32E9-8CF8-4BCC-A3F7-69B18BD9EC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E32E9-8CF8-4BCC-A3F7-69B18BD9EC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E32E9-8CF8-4BCC-A3F7-69B18BD9EC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E32E9-8CF8-4BCC-A3F7-69B18BD9EC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E32E9-8CF8-4BCC-A3F7-69B18BD9EC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E32E9-8CF8-4BCC-A3F7-69B18BD9EC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2626995" y="2114550"/>
            <a:ext cx="7145655" cy="279590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>
            <a:defPPr>
              <a:defRPr lang="en-US"/>
            </a:defPPr>
            <a:lvl1pPr algn="dist">
              <a:defRPr sz="7500">
                <a:solidFill>
                  <a:srgbClr val="FFFFFF"/>
                </a:solidFill>
                <a:effectLst>
                  <a:outerShdw blurRad="101600" dist="171450" dir="2509773" rotWithShape="0">
                    <a:srgbClr val="000000">
                      <a:alpha val="44000"/>
                    </a:srgbClr>
                  </a:outerShdw>
                </a:effectLst>
                <a:latin typeface="微软雅黑 Bold" panose="020B0703020204020201" pitchFamily="34" charset="-122"/>
                <a:ea typeface="微软雅黑 Bold" panose="020B0703020204020201" pitchFamily="34" charset="-122"/>
              </a:defRPr>
            </a:lvl1pPr>
          </a:lstStyle>
          <a:p>
            <a:pPr algn="ctr"/>
            <a:r>
              <a:rPr lang="en-US" altLang="zh-CN" sz="4400" b="1" dirty="0">
                <a:solidFill>
                  <a:schemeClr val="tx1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CO2 Emissions and </a:t>
            </a:r>
            <a:endParaRPr lang="en-US" altLang="zh-CN" sz="4400" b="1" dirty="0">
              <a:solidFill>
                <a:schemeClr val="tx1"/>
              </a:solidFill>
              <a:effectLst/>
              <a:latin typeface="Comic Sans MS" panose="030F0702030302020204" charset="0"/>
              <a:cs typeface="Comic Sans MS" panose="030F0702030302020204" charset="0"/>
            </a:endParaRPr>
          </a:p>
          <a:p>
            <a:pPr algn="ctr"/>
            <a:r>
              <a:rPr lang="en-US" altLang="zh-CN" sz="4400" b="1" dirty="0">
                <a:solidFill>
                  <a:schemeClr val="tx1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Fuel Consumption by Cars</a:t>
            </a:r>
            <a:endParaRPr lang="en-US" altLang="zh-CN" sz="4400" b="1" dirty="0">
              <a:solidFill>
                <a:schemeClr val="tx1"/>
              </a:solidFill>
              <a:effectLst/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70780" y="4986020"/>
            <a:ext cx="204914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Final Project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2022-11-2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32850" y="5791835"/>
            <a:ext cx="30734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Keming Sun</a:t>
            </a:r>
            <a:endParaRPr lang="en-US" altLang="zh-CN"/>
          </a:p>
          <a:p>
            <a:r>
              <a:rPr lang="en-US" altLang="zh-CN"/>
              <a:t>Yongbin Kang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UpDiag">
          <a:fgClr>
            <a:srgbClr val="EDEDE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77514" y="505906"/>
            <a:ext cx="2651760" cy="700131"/>
            <a:chOff x="3514725" y="842919"/>
            <a:chExt cx="2651760" cy="700131"/>
          </a:xfrm>
        </p:grpSpPr>
        <p:sp>
          <p:nvSpPr>
            <p:cNvPr id="8" name="矩形: 圆角 7"/>
            <p:cNvSpPr/>
            <p:nvPr/>
          </p:nvSpPr>
          <p:spPr>
            <a:xfrm>
              <a:off x="3514725" y="842919"/>
              <a:ext cx="2651760" cy="700131"/>
            </a:xfrm>
            <a:prstGeom prst="roundRect">
              <a:avLst>
                <a:gd name="adj" fmla="val 50000"/>
              </a:avLst>
            </a:prstGeom>
            <a:solidFill>
              <a:srgbClr val="DF5634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pc="60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598836" y="963421"/>
              <a:ext cx="2100580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i="1" spc="3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QUESTION 1</a:t>
              </a:r>
              <a:endParaRPr lang="en-US" altLang="zh-CN" sz="2400" b="1" i="1" spc="3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13074" y="1368868"/>
            <a:ext cx="9513758" cy="4119880"/>
            <a:chOff x="-2503358" y="-180986"/>
            <a:chExt cx="9513758" cy="4119880"/>
          </a:xfrm>
        </p:grpSpPr>
        <p:sp>
          <p:nvSpPr>
            <p:cNvPr id="20" name="矩形 19"/>
            <p:cNvSpPr/>
            <p:nvPr/>
          </p:nvSpPr>
          <p:spPr>
            <a:xfrm flipV="1">
              <a:off x="-2503358" y="-180986"/>
              <a:ext cx="323555" cy="322690"/>
            </a:xfrm>
            <a:prstGeom prst="rect">
              <a:avLst/>
            </a:prstGeom>
            <a:solidFill>
              <a:srgbClr val="DF56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-2179508" y="-180986"/>
              <a:ext cx="5241925" cy="41198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endParaRPr lang="en-US" altLang="zh-CN" sz="2000" b="1" spc="600" dirty="0">
                <a:solidFill>
                  <a:srgbClr val="232A33"/>
                </a:solidFill>
                <a:latin typeface="Arial Black" panose="020B0A04020102020204" charset="0"/>
                <a:ea typeface="思源黑体 CN Bold" panose="020B0800000000000000" pitchFamily="34" charset="-122"/>
                <a:cs typeface="Arial Black" panose="020B0A0402010202020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702496" y="2550825"/>
              <a:ext cx="4307904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0560892" y="347669"/>
            <a:ext cx="1217181" cy="1432157"/>
            <a:chOff x="10560892" y="347669"/>
            <a:chExt cx="1217181" cy="1432157"/>
          </a:xfrm>
        </p:grpSpPr>
        <p:sp>
          <p:nvSpPr>
            <p:cNvPr id="27" name="矩形 26"/>
            <p:cNvSpPr/>
            <p:nvPr/>
          </p:nvSpPr>
          <p:spPr>
            <a:xfrm>
              <a:off x="10878637" y="347669"/>
              <a:ext cx="736782" cy="858801"/>
            </a:xfrm>
            <a:prstGeom prst="rect">
              <a:avLst/>
            </a:prstGeom>
            <a:noFill/>
            <a:ln w="19050">
              <a:solidFill>
                <a:srgbClr val="DF5634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0560892" y="798363"/>
              <a:ext cx="828468" cy="981463"/>
            </a:xfrm>
            <a:prstGeom prst="rect">
              <a:avLst/>
            </a:prstGeom>
            <a:noFill/>
            <a:ln w="19050">
              <a:solidFill>
                <a:srgbClr val="DF5634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1031036" y="500069"/>
              <a:ext cx="747037" cy="943304"/>
            </a:xfrm>
            <a:prstGeom prst="rect">
              <a:avLst/>
            </a:prstGeom>
            <a:noFill/>
            <a:ln w="19050">
              <a:solidFill>
                <a:srgbClr val="DF5634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977900" y="1369060"/>
            <a:ext cx="9582785" cy="36023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000" b="1" dirty="0">
                <a:solidFill>
                  <a:srgbClr val="232A33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 Black" panose="020B0A04020102020204" charset="0"/>
                <a:sym typeface="+mn-ea"/>
              </a:rPr>
              <a:t>Generally, </a:t>
            </a:r>
            <a:r>
              <a:rPr lang="zh-CN" altLang="en-US" sz="2000" b="1" dirty="0">
                <a:solidFill>
                  <a:srgbClr val="232A33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 Black" panose="020B0A04020102020204" charset="0"/>
                <a:sym typeface="+mn-ea"/>
              </a:rPr>
              <a:t>consumers think that more cylinders mean</a:t>
            </a:r>
            <a:r>
              <a:rPr lang="en-US" altLang="zh-CN" sz="2000" b="1" dirty="0">
                <a:solidFill>
                  <a:srgbClr val="232A33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 Black" panose="020B0A04020102020204" charset="0"/>
                <a:sym typeface="+mn-ea"/>
              </a:rPr>
              <a:t>s</a:t>
            </a:r>
            <a:r>
              <a:rPr lang="zh-CN" altLang="en-US" sz="2000" b="1" dirty="0">
                <a:solidFill>
                  <a:srgbClr val="232A33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 Black" panose="020B0A04020102020204" charset="0"/>
                <a:sym typeface="+mn-ea"/>
              </a:rPr>
              <a:t> more fuel consumption and more CO2 emissions, does the truth really match up?</a:t>
            </a:r>
            <a:r>
              <a:rPr lang="en-US" altLang="zh-CN" sz="2000" b="1" spc="600" dirty="0">
                <a:solidFill>
                  <a:srgbClr val="232A33"/>
                </a:solidFill>
                <a:latin typeface="Arial Black" panose="020B0A04020102020204" charset="0"/>
                <a:ea typeface="思源黑体 CN Bold" panose="020B0800000000000000" pitchFamily="34" charset="-122"/>
                <a:cs typeface="Arial Black" panose="020B0A04020102020204" charset="0"/>
                <a:sym typeface="+mn-ea"/>
              </a:rPr>
              <a:t> </a:t>
            </a:r>
            <a:endParaRPr lang="en-US" altLang="zh-CN" sz="2000" b="1" spc="600" dirty="0">
              <a:solidFill>
                <a:srgbClr val="232A33"/>
              </a:solidFill>
              <a:latin typeface="Arial Black" panose="020B0A04020102020204" charset="0"/>
              <a:ea typeface="思源黑体 CN Bold" panose="020B0800000000000000" pitchFamily="34" charset="-122"/>
              <a:cs typeface="Arial Black" panose="020B0A04020102020204" charset="0"/>
              <a:sym typeface="+mn-ea"/>
            </a:endParaRPr>
          </a:p>
        </p:txBody>
      </p:sp>
      <p:pic>
        <p:nvPicPr>
          <p:cNvPr id="2" name="图片 1" descr="b1c23cfa203b1fb80637e2bae938e09"/>
          <p:cNvPicPr>
            <a:picLocks noChangeAspect="1"/>
          </p:cNvPicPr>
          <p:nvPr/>
        </p:nvPicPr>
        <p:blipFill>
          <a:blip r:embed="rId2"/>
          <a:srcRect l="1546" t="-14870" r="-1546" b="14870"/>
          <a:stretch>
            <a:fillRect/>
          </a:stretch>
        </p:blipFill>
        <p:spPr>
          <a:xfrm>
            <a:off x="977900" y="1691640"/>
            <a:ext cx="7639050" cy="4629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UpDiag">
          <a:fgClr>
            <a:srgbClr val="EDEDE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77514" y="505906"/>
            <a:ext cx="2651760" cy="700131"/>
            <a:chOff x="3514725" y="842919"/>
            <a:chExt cx="2651760" cy="700131"/>
          </a:xfrm>
        </p:grpSpPr>
        <p:sp>
          <p:nvSpPr>
            <p:cNvPr id="8" name="矩形: 圆角 7"/>
            <p:cNvSpPr/>
            <p:nvPr/>
          </p:nvSpPr>
          <p:spPr>
            <a:xfrm>
              <a:off x="3514725" y="842919"/>
              <a:ext cx="2651760" cy="700131"/>
            </a:xfrm>
            <a:prstGeom prst="roundRect">
              <a:avLst>
                <a:gd name="adj" fmla="val 50000"/>
              </a:avLst>
            </a:prstGeom>
            <a:solidFill>
              <a:srgbClr val="DF5634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pc="60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598836" y="963421"/>
              <a:ext cx="2100580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i="1" spc="3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QUESTION 1</a:t>
              </a:r>
              <a:endParaRPr lang="en-US" altLang="zh-CN" sz="2400" b="1" i="1" spc="3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13074" y="1368868"/>
            <a:ext cx="9513758" cy="4119880"/>
            <a:chOff x="-2503358" y="-180986"/>
            <a:chExt cx="9513758" cy="4119880"/>
          </a:xfrm>
        </p:grpSpPr>
        <p:sp>
          <p:nvSpPr>
            <p:cNvPr id="20" name="矩形 19"/>
            <p:cNvSpPr/>
            <p:nvPr/>
          </p:nvSpPr>
          <p:spPr>
            <a:xfrm flipV="1">
              <a:off x="-2503358" y="-180986"/>
              <a:ext cx="323555" cy="322690"/>
            </a:xfrm>
            <a:prstGeom prst="rect">
              <a:avLst/>
            </a:prstGeom>
            <a:solidFill>
              <a:srgbClr val="DF56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-2179508" y="-180986"/>
              <a:ext cx="5241925" cy="41198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endParaRPr lang="en-US" altLang="zh-CN" sz="2000" b="1" spc="600" dirty="0">
                <a:solidFill>
                  <a:srgbClr val="232A33"/>
                </a:solidFill>
                <a:latin typeface="Arial Black" panose="020B0A04020102020204" charset="0"/>
                <a:ea typeface="思源黑体 CN Bold" panose="020B0800000000000000" pitchFamily="34" charset="-122"/>
                <a:cs typeface="Arial Black" panose="020B0A0402010202020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702496" y="2550825"/>
              <a:ext cx="4307904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0560892" y="347669"/>
            <a:ext cx="1217181" cy="1432157"/>
            <a:chOff x="10560892" y="347669"/>
            <a:chExt cx="1217181" cy="1432157"/>
          </a:xfrm>
        </p:grpSpPr>
        <p:sp>
          <p:nvSpPr>
            <p:cNvPr id="27" name="矩形 26"/>
            <p:cNvSpPr/>
            <p:nvPr/>
          </p:nvSpPr>
          <p:spPr>
            <a:xfrm>
              <a:off x="10878637" y="347669"/>
              <a:ext cx="736782" cy="858801"/>
            </a:xfrm>
            <a:prstGeom prst="rect">
              <a:avLst/>
            </a:prstGeom>
            <a:noFill/>
            <a:ln w="19050">
              <a:solidFill>
                <a:srgbClr val="DF5634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0560892" y="798363"/>
              <a:ext cx="828468" cy="981463"/>
            </a:xfrm>
            <a:prstGeom prst="rect">
              <a:avLst/>
            </a:prstGeom>
            <a:noFill/>
            <a:ln w="19050">
              <a:solidFill>
                <a:srgbClr val="DF5634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1031036" y="500069"/>
              <a:ext cx="747037" cy="943304"/>
            </a:xfrm>
            <a:prstGeom prst="rect">
              <a:avLst/>
            </a:prstGeom>
            <a:noFill/>
            <a:ln w="19050">
              <a:solidFill>
                <a:srgbClr val="DF5634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807085" y="1369060"/>
            <a:ext cx="9582785" cy="36023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000" b="1" dirty="0">
                <a:solidFill>
                  <a:srgbClr val="232A33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 Black" panose="020B0A04020102020204" charset="0"/>
                <a:sym typeface="+mn-ea"/>
              </a:rPr>
              <a:t>Let me show it more intuitively.</a:t>
            </a:r>
            <a:r>
              <a:rPr lang="en-US" altLang="zh-CN" sz="2000" b="1" spc="600" dirty="0">
                <a:solidFill>
                  <a:srgbClr val="232A33"/>
                </a:solidFill>
                <a:latin typeface="Arial Black" panose="020B0A04020102020204" charset="0"/>
                <a:ea typeface="思源黑体 CN Bold" panose="020B0800000000000000" pitchFamily="34" charset="-122"/>
                <a:cs typeface="Arial Black" panose="020B0A04020102020204" charset="0"/>
                <a:sym typeface="+mn-ea"/>
              </a:rPr>
              <a:t> </a:t>
            </a:r>
            <a:endParaRPr lang="en-US" altLang="zh-CN" sz="2000" b="1" spc="600" dirty="0">
              <a:solidFill>
                <a:srgbClr val="232A33"/>
              </a:solidFill>
              <a:latin typeface="Arial Black" panose="020B0A04020102020204" charset="0"/>
              <a:ea typeface="思源黑体 CN Bold" panose="020B0800000000000000" pitchFamily="34" charset="-122"/>
              <a:cs typeface="Arial Black" panose="020B0A04020102020204" charset="0"/>
              <a:sym typeface="+mn-ea"/>
            </a:endParaRPr>
          </a:p>
        </p:txBody>
      </p:sp>
      <p:pic>
        <p:nvPicPr>
          <p:cNvPr id="4" name="图片 3" descr="ef2ca8f312a58bdb5a95d6569a282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05" y="1974215"/>
            <a:ext cx="7593330" cy="4442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UpDiag">
          <a:fgClr>
            <a:srgbClr val="EDEDE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77514" y="505906"/>
            <a:ext cx="2651760" cy="700131"/>
            <a:chOff x="3514725" y="842919"/>
            <a:chExt cx="2651760" cy="700131"/>
          </a:xfrm>
        </p:grpSpPr>
        <p:sp>
          <p:nvSpPr>
            <p:cNvPr id="8" name="矩形: 圆角 7"/>
            <p:cNvSpPr/>
            <p:nvPr/>
          </p:nvSpPr>
          <p:spPr>
            <a:xfrm>
              <a:off x="3514725" y="842919"/>
              <a:ext cx="2651760" cy="700131"/>
            </a:xfrm>
            <a:prstGeom prst="roundRect">
              <a:avLst>
                <a:gd name="adj" fmla="val 50000"/>
              </a:avLst>
            </a:prstGeom>
            <a:solidFill>
              <a:srgbClr val="DF5634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pc="60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598836" y="963421"/>
              <a:ext cx="2100580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i="1" spc="3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QUESTION 2</a:t>
              </a:r>
              <a:endParaRPr lang="en-US" altLang="zh-CN" sz="2400" b="1" i="1" spc="3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13074" y="1368868"/>
            <a:ext cx="9513758" cy="4119880"/>
            <a:chOff x="-2503358" y="-180986"/>
            <a:chExt cx="9513758" cy="4119880"/>
          </a:xfrm>
        </p:grpSpPr>
        <p:sp>
          <p:nvSpPr>
            <p:cNvPr id="20" name="矩形 19"/>
            <p:cNvSpPr/>
            <p:nvPr/>
          </p:nvSpPr>
          <p:spPr>
            <a:xfrm flipV="1">
              <a:off x="-2503358" y="-180986"/>
              <a:ext cx="323555" cy="322690"/>
            </a:xfrm>
            <a:prstGeom prst="rect">
              <a:avLst/>
            </a:prstGeom>
            <a:solidFill>
              <a:srgbClr val="DF56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-2179508" y="-180986"/>
              <a:ext cx="5241925" cy="41198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endParaRPr lang="en-US" altLang="zh-CN" sz="2000" b="1" spc="600" dirty="0">
                <a:solidFill>
                  <a:srgbClr val="232A33"/>
                </a:solidFill>
                <a:latin typeface="Arial Black" panose="020B0A04020102020204" charset="0"/>
                <a:ea typeface="思源黑体 CN Bold" panose="020B0800000000000000" pitchFamily="34" charset="-122"/>
                <a:cs typeface="Arial Black" panose="020B0A0402010202020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702496" y="2550825"/>
              <a:ext cx="4307904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0560892" y="347669"/>
            <a:ext cx="1217181" cy="1432157"/>
            <a:chOff x="10560892" y="347669"/>
            <a:chExt cx="1217181" cy="1432157"/>
          </a:xfrm>
        </p:grpSpPr>
        <p:sp>
          <p:nvSpPr>
            <p:cNvPr id="27" name="矩形 26"/>
            <p:cNvSpPr/>
            <p:nvPr/>
          </p:nvSpPr>
          <p:spPr>
            <a:xfrm>
              <a:off x="10878637" y="347669"/>
              <a:ext cx="736782" cy="858801"/>
            </a:xfrm>
            <a:prstGeom prst="rect">
              <a:avLst/>
            </a:prstGeom>
            <a:noFill/>
            <a:ln w="19050">
              <a:solidFill>
                <a:srgbClr val="DF5634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0560892" y="798363"/>
              <a:ext cx="828468" cy="981463"/>
            </a:xfrm>
            <a:prstGeom prst="rect">
              <a:avLst/>
            </a:prstGeom>
            <a:noFill/>
            <a:ln w="19050">
              <a:solidFill>
                <a:srgbClr val="DF5634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1031036" y="500069"/>
              <a:ext cx="747037" cy="943304"/>
            </a:xfrm>
            <a:prstGeom prst="rect">
              <a:avLst/>
            </a:prstGeom>
            <a:noFill/>
            <a:ln w="19050">
              <a:solidFill>
                <a:srgbClr val="DF5634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636905" y="1369060"/>
            <a:ext cx="9582785" cy="36023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000" b="1" dirty="0">
                <a:solidFill>
                  <a:srgbClr val="232A33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 Black" panose="020B0A04020102020204" charset="0"/>
                <a:sym typeface="+mn-ea"/>
              </a:rPr>
              <a:t>What number range is the fuel consumption of the car concentrated in?</a:t>
            </a:r>
            <a:r>
              <a:rPr lang="en-US" altLang="zh-CN" sz="2000" b="1" spc="600" dirty="0">
                <a:solidFill>
                  <a:srgbClr val="232A33"/>
                </a:solidFill>
                <a:latin typeface="Arial Black" panose="020B0A04020102020204" charset="0"/>
                <a:ea typeface="思源黑体 CN Bold" panose="020B0800000000000000" pitchFamily="34" charset="-122"/>
                <a:cs typeface="Arial Black" panose="020B0A04020102020204" charset="0"/>
                <a:sym typeface="+mn-ea"/>
              </a:rPr>
              <a:t> </a:t>
            </a:r>
            <a:endParaRPr lang="en-US" altLang="zh-CN" sz="2000" b="1" spc="600" dirty="0">
              <a:solidFill>
                <a:srgbClr val="232A33"/>
              </a:solidFill>
              <a:latin typeface="Arial Black" panose="020B0A04020102020204" charset="0"/>
              <a:ea typeface="思源黑体 CN Bold" panose="020B0800000000000000" pitchFamily="34" charset="-122"/>
              <a:cs typeface="Arial Black" panose="020B0A04020102020204" charset="0"/>
              <a:sym typeface="+mn-ea"/>
            </a:endParaRPr>
          </a:p>
        </p:txBody>
      </p:sp>
      <p:pic>
        <p:nvPicPr>
          <p:cNvPr id="2" name="图片 1" descr="屏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05" y="2249805"/>
            <a:ext cx="7985125" cy="4320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UpDiag">
          <a:fgClr>
            <a:srgbClr val="EDEDE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77514" y="505906"/>
            <a:ext cx="2651760" cy="700131"/>
            <a:chOff x="3514725" y="842919"/>
            <a:chExt cx="2651760" cy="700131"/>
          </a:xfrm>
        </p:grpSpPr>
        <p:sp>
          <p:nvSpPr>
            <p:cNvPr id="8" name="矩形: 圆角 7"/>
            <p:cNvSpPr/>
            <p:nvPr/>
          </p:nvSpPr>
          <p:spPr>
            <a:xfrm>
              <a:off x="3514725" y="842919"/>
              <a:ext cx="2651760" cy="700131"/>
            </a:xfrm>
            <a:prstGeom prst="roundRect">
              <a:avLst>
                <a:gd name="adj" fmla="val 50000"/>
              </a:avLst>
            </a:prstGeom>
            <a:solidFill>
              <a:srgbClr val="DF5634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pc="60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598836" y="963421"/>
              <a:ext cx="2100580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i="1" spc="3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QUESTION 3</a:t>
              </a:r>
              <a:endParaRPr lang="en-US" altLang="zh-CN" sz="2400" b="1" i="1" spc="3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13074" y="1368868"/>
            <a:ext cx="9513758" cy="4119880"/>
            <a:chOff x="-2503358" y="-180986"/>
            <a:chExt cx="9513758" cy="4119880"/>
          </a:xfrm>
        </p:grpSpPr>
        <p:sp>
          <p:nvSpPr>
            <p:cNvPr id="20" name="矩形 19"/>
            <p:cNvSpPr/>
            <p:nvPr/>
          </p:nvSpPr>
          <p:spPr>
            <a:xfrm flipV="1">
              <a:off x="-2503358" y="-180986"/>
              <a:ext cx="323555" cy="322690"/>
            </a:xfrm>
            <a:prstGeom prst="rect">
              <a:avLst/>
            </a:prstGeom>
            <a:solidFill>
              <a:srgbClr val="DF56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-2179508" y="-180986"/>
              <a:ext cx="5241925" cy="41198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endParaRPr lang="en-US" altLang="zh-CN" sz="2000" b="1" spc="600" dirty="0">
                <a:solidFill>
                  <a:srgbClr val="232A33"/>
                </a:solidFill>
                <a:latin typeface="Arial Black" panose="020B0A04020102020204" charset="0"/>
                <a:ea typeface="思源黑体 CN Bold" panose="020B0800000000000000" pitchFamily="34" charset="-122"/>
                <a:cs typeface="Arial Black" panose="020B0A0402010202020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702496" y="2550825"/>
              <a:ext cx="4307904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0560892" y="347669"/>
            <a:ext cx="1217181" cy="1432157"/>
            <a:chOff x="10560892" y="347669"/>
            <a:chExt cx="1217181" cy="1432157"/>
          </a:xfrm>
        </p:grpSpPr>
        <p:sp>
          <p:nvSpPr>
            <p:cNvPr id="27" name="矩形 26"/>
            <p:cNvSpPr/>
            <p:nvPr/>
          </p:nvSpPr>
          <p:spPr>
            <a:xfrm>
              <a:off x="10878637" y="347669"/>
              <a:ext cx="736782" cy="858801"/>
            </a:xfrm>
            <a:prstGeom prst="rect">
              <a:avLst/>
            </a:prstGeom>
            <a:noFill/>
            <a:ln w="19050">
              <a:solidFill>
                <a:srgbClr val="DF5634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0560892" y="798363"/>
              <a:ext cx="828468" cy="981463"/>
            </a:xfrm>
            <a:prstGeom prst="rect">
              <a:avLst/>
            </a:prstGeom>
            <a:noFill/>
            <a:ln w="19050">
              <a:solidFill>
                <a:srgbClr val="DF5634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1031036" y="500069"/>
              <a:ext cx="747037" cy="943304"/>
            </a:xfrm>
            <a:prstGeom prst="rect">
              <a:avLst/>
            </a:prstGeom>
            <a:noFill/>
            <a:ln w="19050">
              <a:solidFill>
                <a:srgbClr val="DF5634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636905" y="1369060"/>
            <a:ext cx="10394315" cy="36023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000" b="1" dirty="0">
                <a:solidFill>
                  <a:srgbClr val="232A33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 Black" panose="020B0A04020102020204" charset="0"/>
                <a:sym typeface="+mn-ea"/>
              </a:rPr>
              <a:t>Compar</a:t>
            </a:r>
            <a:r>
              <a:rPr lang="en-US" altLang="zh-CN" sz="2000" b="1" dirty="0">
                <a:solidFill>
                  <a:srgbClr val="232A33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 Black" panose="020B0A04020102020204" charset="0"/>
                <a:sym typeface="+mn-ea"/>
              </a:rPr>
              <a:t>ed with the</a:t>
            </a:r>
            <a:r>
              <a:rPr lang="zh-CN" altLang="en-US" sz="2000" b="1" dirty="0">
                <a:solidFill>
                  <a:srgbClr val="232A33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 Black" panose="020B0A04020102020204" charset="0"/>
                <a:sym typeface="+mn-ea"/>
              </a:rPr>
              <a:t> fuel consumption of different brands, which </a:t>
            </a:r>
            <a:r>
              <a:rPr lang="en-US" altLang="zh-CN" sz="2000" b="1" dirty="0">
                <a:solidFill>
                  <a:srgbClr val="232A33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 Black" panose="020B0A04020102020204" charset="0"/>
                <a:sym typeface="+mn-ea"/>
              </a:rPr>
              <a:t>brand of SUV</a:t>
            </a:r>
            <a:r>
              <a:rPr lang="zh-CN" altLang="en-US" sz="2000" b="1" dirty="0">
                <a:solidFill>
                  <a:srgbClr val="232A33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 Black" panose="020B0A04020102020204" charset="0"/>
                <a:sym typeface="+mn-ea"/>
              </a:rPr>
              <a:t> </a:t>
            </a:r>
            <a:r>
              <a:rPr lang="en-US" altLang="zh-CN" sz="2000" b="1" dirty="0">
                <a:solidFill>
                  <a:srgbClr val="232A33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 Black" panose="020B0A04020102020204" charset="0"/>
                <a:sym typeface="+mn-ea"/>
              </a:rPr>
              <a:t>is</a:t>
            </a:r>
            <a:r>
              <a:rPr lang="zh-CN" altLang="en-US" sz="2000" b="1" dirty="0">
                <a:solidFill>
                  <a:srgbClr val="232A33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 Black" panose="020B0A04020102020204" charset="0"/>
                <a:sym typeface="+mn-ea"/>
              </a:rPr>
              <a:t> the most fuel-efficient and which </a:t>
            </a:r>
            <a:r>
              <a:rPr lang="en-US" altLang="zh-CN" sz="2000" b="1" dirty="0">
                <a:solidFill>
                  <a:srgbClr val="232A33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 Black" panose="020B0A04020102020204" charset="0"/>
                <a:sym typeface="+mn-ea"/>
              </a:rPr>
              <a:t>consume the most</a:t>
            </a:r>
            <a:r>
              <a:rPr lang="zh-CN" altLang="en-US" sz="2000" b="1" dirty="0">
                <a:solidFill>
                  <a:srgbClr val="232A33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 Black" panose="020B0A04020102020204" charset="0"/>
                <a:sym typeface="+mn-ea"/>
              </a:rPr>
              <a:t> among mainstream car brands?</a:t>
            </a:r>
            <a:r>
              <a:rPr lang="en-US" altLang="zh-CN" sz="2000" b="1" spc="600" dirty="0">
                <a:solidFill>
                  <a:srgbClr val="232A33"/>
                </a:solidFill>
                <a:latin typeface="Arial Black" panose="020B0A04020102020204" charset="0"/>
                <a:ea typeface="思源黑体 CN Bold" panose="020B0800000000000000" pitchFamily="34" charset="-122"/>
                <a:cs typeface="Arial Black" panose="020B0A04020102020204" charset="0"/>
                <a:sym typeface="+mn-ea"/>
              </a:rPr>
              <a:t> </a:t>
            </a:r>
            <a:endParaRPr lang="en-US" altLang="zh-CN" sz="2000" b="1" spc="600" dirty="0">
              <a:solidFill>
                <a:srgbClr val="232A33"/>
              </a:solidFill>
              <a:latin typeface="Arial Black" panose="020B0A04020102020204" charset="0"/>
              <a:ea typeface="思源黑体 CN Bold" panose="020B0800000000000000" pitchFamily="34" charset="-122"/>
              <a:cs typeface="Arial Black" panose="020B0A04020102020204" charset="0"/>
              <a:sym typeface="+mn-ea"/>
            </a:endParaRPr>
          </a:p>
        </p:txBody>
      </p:sp>
      <p:pic>
        <p:nvPicPr>
          <p:cNvPr id="3" name="图片 2" descr="a2066fa5e0597729aa9ab560c109da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" y="2691130"/>
            <a:ext cx="2230120" cy="3589655"/>
          </a:xfrm>
          <a:prstGeom prst="rect">
            <a:avLst/>
          </a:prstGeom>
        </p:spPr>
      </p:pic>
      <p:pic>
        <p:nvPicPr>
          <p:cNvPr id="4" name="图片 3" descr="a8ac9a5242dcbfb9a3d1d5f638263d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515" y="2691130"/>
            <a:ext cx="5048250" cy="4001135"/>
          </a:xfrm>
          <a:prstGeom prst="rect">
            <a:avLst/>
          </a:prstGeom>
        </p:spPr>
      </p:pic>
      <p:pic>
        <p:nvPicPr>
          <p:cNvPr id="2" name="图片 1" descr="6abd52ca34e454a59131a4f03d126a4"/>
          <p:cNvPicPr>
            <a:picLocks noChangeAspect="1"/>
          </p:cNvPicPr>
          <p:nvPr/>
        </p:nvPicPr>
        <p:blipFill>
          <a:blip r:embed="rId4"/>
          <a:srcRect r="-676" b="-5444"/>
          <a:stretch>
            <a:fillRect/>
          </a:stretch>
        </p:blipFill>
        <p:spPr>
          <a:xfrm>
            <a:off x="8636635" y="2691130"/>
            <a:ext cx="1985010" cy="4378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EDEDE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77514" y="505906"/>
            <a:ext cx="2651760" cy="700131"/>
            <a:chOff x="3514725" y="842919"/>
            <a:chExt cx="2651760" cy="700131"/>
          </a:xfrm>
        </p:grpSpPr>
        <p:sp>
          <p:nvSpPr>
            <p:cNvPr id="8" name="矩形: 圆角 7"/>
            <p:cNvSpPr/>
            <p:nvPr/>
          </p:nvSpPr>
          <p:spPr>
            <a:xfrm>
              <a:off x="3514725" y="842919"/>
              <a:ext cx="2651760" cy="700131"/>
            </a:xfrm>
            <a:prstGeom prst="roundRect">
              <a:avLst>
                <a:gd name="adj" fmla="val 50000"/>
              </a:avLst>
            </a:prstGeom>
            <a:solidFill>
              <a:srgbClr val="DF5634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pc="60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598836" y="963421"/>
              <a:ext cx="2100580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i="1" spc="3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QUESTION 4</a:t>
              </a:r>
              <a:endParaRPr lang="en-US" altLang="zh-CN" sz="2400" b="1" i="1" spc="3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13074" y="1368868"/>
            <a:ext cx="9513758" cy="4119880"/>
            <a:chOff x="-2503358" y="-180986"/>
            <a:chExt cx="9513758" cy="4119880"/>
          </a:xfrm>
        </p:grpSpPr>
        <p:sp>
          <p:nvSpPr>
            <p:cNvPr id="20" name="矩形 19"/>
            <p:cNvSpPr/>
            <p:nvPr/>
          </p:nvSpPr>
          <p:spPr>
            <a:xfrm flipV="1">
              <a:off x="-2503358" y="-180986"/>
              <a:ext cx="323555" cy="322690"/>
            </a:xfrm>
            <a:prstGeom prst="rect">
              <a:avLst/>
            </a:prstGeom>
            <a:solidFill>
              <a:srgbClr val="DF56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-2179508" y="-180986"/>
              <a:ext cx="5241925" cy="41198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endParaRPr lang="en-US" altLang="zh-CN" sz="2000" b="1" spc="600" dirty="0">
                <a:solidFill>
                  <a:srgbClr val="232A33"/>
                </a:solidFill>
                <a:latin typeface="Arial Black" panose="020B0A04020102020204" charset="0"/>
                <a:ea typeface="思源黑体 CN Bold" panose="020B0800000000000000" pitchFamily="34" charset="-122"/>
                <a:cs typeface="Arial Black" panose="020B0A0402010202020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702496" y="2550825"/>
              <a:ext cx="4307904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0560892" y="347669"/>
            <a:ext cx="1217181" cy="1432157"/>
            <a:chOff x="10560892" y="347669"/>
            <a:chExt cx="1217181" cy="1432157"/>
          </a:xfrm>
        </p:grpSpPr>
        <p:sp>
          <p:nvSpPr>
            <p:cNvPr id="27" name="矩形 26"/>
            <p:cNvSpPr/>
            <p:nvPr/>
          </p:nvSpPr>
          <p:spPr>
            <a:xfrm>
              <a:off x="10878637" y="347669"/>
              <a:ext cx="736782" cy="858801"/>
            </a:xfrm>
            <a:prstGeom prst="rect">
              <a:avLst/>
            </a:prstGeom>
            <a:noFill/>
            <a:ln w="19050">
              <a:solidFill>
                <a:srgbClr val="DF5634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0560892" y="798363"/>
              <a:ext cx="828468" cy="981463"/>
            </a:xfrm>
            <a:prstGeom prst="rect">
              <a:avLst/>
            </a:prstGeom>
            <a:noFill/>
            <a:ln w="19050">
              <a:solidFill>
                <a:srgbClr val="DF5634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1031036" y="500069"/>
              <a:ext cx="747037" cy="943304"/>
            </a:xfrm>
            <a:prstGeom prst="rect">
              <a:avLst/>
            </a:prstGeom>
            <a:noFill/>
            <a:ln w="19050">
              <a:solidFill>
                <a:srgbClr val="DF5634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636905" y="1369060"/>
            <a:ext cx="10394315" cy="36023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000" b="1" dirty="0">
                <a:solidFill>
                  <a:srgbClr val="232A33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 Black" panose="020B0A04020102020204" charset="0"/>
                <a:sym typeface="+mn-ea"/>
              </a:rPr>
              <a:t>If a consumer want to buy a specific brand of car but have no idea which model to buy</a:t>
            </a:r>
            <a:r>
              <a:rPr lang="en-US" altLang="zh-CN" sz="2000" b="1" dirty="0">
                <a:solidFill>
                  <a:srgbClr val="232A33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 Black" panose="020B0A04020102020204" charset="0"/>
                <a:sym typeface="+mn-ea"/>
              </a:rPr>
              <a:t>. How can this app help?</a:t>
            </a:r>
            <a:endParaRPr lang="en-US" altLang="zh-CN" sz="2000" b="1" dirty="0">
              <a:solidFill>
                <a:srgbClr val="232A33"/>
              </a:solidFill>
              <a:uFillTx/>
              <a:latin typeface="微软雅黑" panose="020B0503020204020204" charset="-122"/>
              <a:ea typeface="微软雅黑" panose="020B0503020204020204" charset="-122"/>
              <a:cs typeface="Arial Black" panose="020B0A04020102020204" charset="0"/>
              <a:sym typeface="+mn-ea"/>
            </a:endParaRPr>
          </a:p>
        </p:txBody>
      </p:sp>
      <p:pic>
        <p:nvPicPr>
          <p:cNvPr id="13" name="图片 12" descr="屏幕截图(90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715" y="2442845"/>
            <a:ext cx="3923030" cy="3923030"/>
          </a:xfrm>
          <a:prstGeom prst="rect">
            <a:avLst/>
          </a:prstGeom>
        </p:spPr>
      </p:pic>
      <p:pic>
        <p:nvPicPr>
          <p:cNvPr id="15" name="图片 14" descr="屏幕截图(9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745" y="2442845"/>
            <a:ext cx="3691255" cy="3923665"/>
          </a:xfrm>
          <a:prstGeom prst="rect">
            <a:avLst/>
          </a:prstGeom>
        </p:spPr>
      </p:pic>
      <p:pic>
        <p:nvPicPr>
          <p:cNvPr id="16" name="图片 15" descr="屏幕截图(91)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90" y="2919095"/>
            <a:ext cx="3830955" cy="2639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006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组合 138"/>
          <p:cNvGrpSpPr/>
          <p:nvPr/>
        </p:nvGrpSpPr>
        <p:grpSpPr>
          <a:xfrm>
            <a:off x="5634991" y="5014530"/>
            <a:ext cx="2977283" cy="1619950"/>
            <a:chOff x="3576710" y="5061529"/>
            <a:chExt cx="2244448" cy="2381405"/>
          </a:xfrm>
        </p:grpSpPr>
        <p:sp>
          <p:nvSpPr>
            <p:cNvPr id="140" name="矩形 139"/>
            <p:cNvSpPr/>
            <p:nvPr/>
          </p:nvSpPr>
          <p:spPr>
            <a:xfrm rot="16200000">
              <a:off x="3535319" y="5102920"/>
              <a:ext cx="1088265" cy="1005483"/>
            </a:xfrm>
            <a:prstGeom prst="rect">
              <a:avLst/>
            </a:prstGeom>
            <a:noFill/>
            <a:ln w="19050">
              <a:solidFill>
                <a:srgbClr val="DF5634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 rot="16200000">
              <a:off x="4049159" y="5520890"/>
              <a:ext cx="1088265" cy="1005483"/>
            </a:xfrm>
            <a:prstGeom prst="rect">
              <a:avLst/>
            </a:prstGeom>
            <a:noFill/>
            <a:ln w="19050">
              <a:solidFill>
                <a:srgbClr val="DF5634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 rot="16200000">
              <a:off x="4455995" y="6396060"/>
              <a:ext cx="1088264" cy="1005483"/>
            </a:xfrm>
            <a:prstGeom prst="rect">
              <a:avLst/>
            </a:prstGeom>
            <a:noFill/>
            <a:ln w="19050">
              <a:solidFill>
                <a:srgbClr val="DF5634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 rot="16200000">
              <a:off x="4774284" y="5281558"/>
              <a:ext cx="1088265" cy="1005483"/>
            </a:xfrm>
            <a:prstGeom prst="rect">
              <a:avLst/>
            </a:prstGeom>
            <a:noFill/>
            <a:ln w="19050">
              <a:solidFill>
                <a:srgbClr val="DF5634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 rot="16200000">
              <a:off x="4158328" y="5902894"/>
              <a:ext cx="1088265" cy="1005483"/>
            </a:xfrm>
            <a:prstGeom prst="rect">
              <a:avLst/>
            </a:prstGeom>
            <a:noFill/>
            <a:ln w="19050">
              <a:solidFill>
                <a:srgbClr val="DF5634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6895212" y="773962"/>
            <a:ext cx="2002044" cy="1190256"/>
            <a:chOff x="4090550" y="5479499"/>
            <a:chExt cx="1412318" cy="1963435"/>
          </a:xfrm>
        </p:grpSpPr>
        <p:sp>
          <p:nvSpPr>
            <p:cNvPr id="130" name="矩形 129"/>
            <p:cNvSpPr/>
            <p:nvPr/>
          </p:nvSpPr>
          <p:spPr>
            <a:xfrm rot="16200000">
              <a:off x="4049159" y="5520890"/>
              <a:ext cx="1088265" cy="1005483"/>
            </a:xfrm>
            <a:prstGeom prst="rect">
              <a:avLst/>
            </a:prstGeom>
            <a:noFill/>
            <a:ln w="19050">
              <a:solidFill>
                <a:srgbClr val="DF5634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 rot="16200000">
              <a:off x="4455995" y="6396060"/>
              <a:ext cx="1088264" cy="1005483"/>
            </a:xfrm>
            <a:prstGeom prst="rect">
              <a:avLst/>
            </a:prstGeom>
            <a:noFill/>
            <a:ln w="19050">
              <a:solidFill>
                <a:srgbClr val="DF5634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 rot="16200000">
              <a:off x="4158328" y="5902894"/>
              <a:ext cx="1088265" cy="1005483"/>
            </a:xfrm>
            <a:prstGeom prst="rect">
              <a:avLst/>
            </a:prstGeom>
            <a:noFill/>
            <a:ln w="19050">
              <a:solidFill>
                <a:srgbClr val="DF5634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 rot="5400000">
            <a:off x="-1681583" y="4697111"/>
            <a:ext cx="11948998" cy="4287441"/>
            <a:chOff x="2336376" y="1551329"/>
            <a:chExt cx="7504754" cy="2692794"/>
          </a:xfrm>
        </p:grpSpPr>
        <p:sp>
          <p:nvSpPr>
            <p:cNvPr id="30" name="矩形 29"/>
            <p:cNvSpPr/>
            <p:nvPr/>
          </p:nvSpPr>
          <p:spPr>
            <a:xfrm flipH="1">
              <a:off x="3876476" y="2885809"/>
              <a:ext cx="1005483" cy="1005483"/>
            </a:xfrm>
            <a:prstGeom prst="ellipse">
              <a:avLst/>
            </a:prstGeom>
            <a:solidFill>
              <a:srgbClr val="DF5634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 flipH="1">
              <a:off x="4295339" y="2507564"/>
              <a:ext cx="1005483" cy="1005483"/>
            </a:xfrm>
            <a:prstGeom prst="ellipse">
              <a:avLst/>
            </a:prstGeom>
            <a:solidFill>
              <a:srgbClr val="DF5634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 flipH="1">
              <a:off x="5443160" y="2175970"/>
              <a:ext cx="1005483" cy="1005483"/>
            </a:xfrm>
            <a:prstGeom prst="ellipse">
              <a:avLst/>
            </a:prstGeom>
            <a:solidFill>
              <a:srgbClr val="DF5634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2644474" y="1551329"/>
              <a:ext cx="7196656" cy="2692794"/>
              <a:chOff x="2644474" y="1551329"/>
              <a:chExt cx="7196656" cy="2692794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2644474" y="1775970"/>
                <a:ext cx="7196656" cy="2468153"/>
                <a:chOff x="2751572" y="1627689"/>
                <a:chExt cx="7196656" cy="2468153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8473983" y="1738304"/>
                  <a:ext cx="1474245" cy="1474245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7837837" y="2051222"/>
                  <a:ext cx="1198606" cy="1198606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7795490" y="2772502"/>
                  <a:ext cx="1005483" cy="1005483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7273312" y="1920681"/>
                  <a:ext cx="1005483" cy="1005483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7368785" y="1627689"/>
                  <a:ext cx="1005483" cy="1005483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5281662" y="2244345"/>
                  <a:ext cx="1005483" cy="1005483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5853918" y="2518020"/>
                  <a:ext cx="1005483" cy="1005483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6941100" y="2785304"/>
                  <a:ext cx="1005483" cy="1005483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8278096" y="3090359"/>
                  <a:ext cx="1005483" cy="1005483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6465421" y="2199505"/>
                  <a:ext cx="1005483" cy="1005483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6617821" y="2351905"/>
                  <a:ext cx="1005483" cy="1005483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6189104" y="1724237"/>
                  <a:ext cx="1005483" cy="1005483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8" name="组合 27"/>
                <p:cNvGrpSpPr/>
                <p:nvPr/>
              </p:nvGrpSpPr>
              <p:grpSpPr>
                <a:xfrm flipH="1">
                  <a:off x="2751572" y="1714679"/>
                  <a:ext cx="4244654" cy="2371605"/>
                  <a:chOff x="1824426" y="1486086"/>
                  <a:chExt cx="4244654" cy="2371605"/>
                </a:xfrm>
              </p:grpSpPr>
              <p:sp>
                <p:nvSpPr>
                  <p:cNvPr id="16" name="矩形 15"/>
                  <p:cNvSpPr/>
                  <p:nvPr/>
                </p:nvSpPr>
                <p:spPr>
                  <a:xfrm>
                    <a:off x="4454766" y="2424272"/>
                    <a:ext cx="992330" cy="992330"/>
                  </a:xfrm>
                  <a:prstGeom prst="ellipse">
                    <a:avLst/>
                  </a:prstGeom>
                  <a:solidFill>
                    <a:srgbClr val="DF5634">
                      <a:alpha val="41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>
                    <a:off x="4623338" y="1813071"/>
                    <a:ext cx="1198606" cy="1198606"/>
                  </a:xfrm>
                  <a:prstGeom prst="ellipse">
                    <a:avLst/>
                  </a:prstGeom>
                  <a:solidFill>
                    <a:srgbClr val="DF5634">
                      <a:alpha val="41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矩形 17"/>
                  <p:cNvSpPr/>
                  <p:nvPr/>
                </p:nvSpPr>
                <p:spPr>
                  <a:xfrm>
                    <a:off x="4580991" y="2534351"/>
                    <a:ext cx="1005483" cy="1005483"/>
                  </a:xfrm>
                  <a:prstGeom prst="ellipse">
                    <a:avLst/>
                  </a:prstGeom>
                  <a:solidFill>
                    <a:srgbClr val="DF5634">
                      <a:alpha val="41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矩形 18"/>
                  <p:cNvSpPr/>
                  <p:nvPr/>
                </p:nvSpPr>
                <p:spPr>
                  <a:xfrm>
                    <a:off x="4058813" y="1682530"/>
                    <a:ext cx="1005483" cy="1005483"/>
                  </a:xfrm>
                  <a:prstGeom prst="ellipse">
                    <a:avLst/>
                  </a:prstGeom>
                  <a:solidFill>
                    <a:srgbClr val="DF5634">
                      <a:alpha val="41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矩形 19"/>
                  <p:cNvSpPr/>
                  <p:nvPr/>
                </p:nvSpPr>
                <p:spPr>
                  <a:xfrm>
                    <a:off x="4456542" y="2421932"/>
                    <a:ext cx="1005483" cy="1005483"/>
                  </a:xfrm>
                  <a:prstGeom prst="ellipse">
                    <a:avLst/>
                  </a:prstGeom>
                  <a:solidFill>
                    <a:srgbClr val="DF5634">
                      <a:alpha val="41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矩形 20"/>
                  <p:cNvSpPr/>
                  <p:nvPr/>
                </p:nvSpPr>
                <p:spPr>
                  <a:xfrm>
                    <a:off x="2250568" y="1783077"/>
                    <a:ext cx="1005483" cy="1005483"/>
                  </a:xfrm>
                  <a:prstGeom prst="ellipse">
                    <a:avLst/>
                  </a:prstGeom>
                  <a:solidFill>
                    <a:srgbClr val="DF5634">
                      <a:alpha val="41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" name="矩形 21"/>
                  <p:cNvSpPr/>
                  <p:nvPr/>
                </p:nvSpPr>
                <p:spPr>
                  <a:xfrm>
                    <a:off x="2639419" y="2279869"/>
                    <a:ext cx="1005483" cy="1005483"/>
                  </a:xfrm>
                  <a:prstGeom prst="ellipse">
                    <a:avLst/>
                  </a:prstGeom>
                  <a:solidFill>
                    <a:srgbClr val="DF5634">
                      <a:alpha val="41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>
                    <a:off x="1824426" y="2573251"/>
                    <a:ext cx="1005483" cy="1005483"/>
                  </a:xfrm>
                  <a:prstGeom prst="ellipse">
                    <a:avLst/>
                  </a:prstGeom>
                  <a:solidFill>
                    <a:srgbClr val="DF5634">
                      <a:alpha val="41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" name="矩形 23"/>
                  <p:cNvSpPr/>
                  <p:nvPr/>
                </p:nvSpPr>
                <p:spPr>
                  <a:xfrm>
                    <a:off x="5063597" y="2852208"/>
                    <a:ext cx="1005483" cy="1005483"/>
                  </a:xfrm>
                  <a:prstGeom prst="ellipse">
                    <a:avLst/>
                  </a:prstGeom>
                  <a:solidFill>
                    <a:srgbClr val="DF5634">
                      <a:alpha val="41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3152149" y="2467780"/>
                    <a:ext cx="1005483" cy="1005483"/>
                  </a:xfrm>
                  <a:prstGeom prst="ellipse">
                    <a:avLst/>
                  </a:prstGeom>
                  <a:solidFill>
                    <a:srgbClr val="DF5634">
                      <a:alpha val="41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" name="矩形 25"/>
                  <p:cNvSpPr/>
                  <p:nvPr/>
                </p:nvSpPr>
                <p:spPr>
                  <a:xfrm>
                    <a:off x="3403322" y="2113754"/>
                    <a:ext cx="1005483" cy="1005483"/>
                  </a:xfrm>
                  <a:prstGeom prst="ellipse">
                    <a:avLst/>
                  </a:prstGeom>
                  <a:solidFill>
                    <a:srgbClr val="DF5634">
                      <a:alpha val="41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" name="矩形 26"/>
                  <p:cNvSpPr/>
                  <p:nvPr/>
                </p:nvSpPr>
                <p:spPr>
                  <a:xfrm>
                    <a:off x="2974605" y="1486086"/>
                    <a:ext cx="1005483" cy="1005483"/>
                  </a:xfrm>
                  <a:prstGeom prst="ellipse">
                    <a:avLst/>
                  </a:prstGeom>
                  <a:solidFill>
                    <a:srgbClr val="DF5634">
                      <a:alpha val="41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6" name="组合 35"/>
              <p:cNvGrpSpPr/>
              <p:nvPr/>
            </p:nvGrpSpPr>
            <p:grpSpPr>
              <a:xfrm>
                <a:off x="6451224" y="1551329"/>
                <a:ext cx="1698600" cy="2404279"/>
                <a:chOff x="6451224" y="1551329"/>
                <a:chExt cx="1698600" cy="2404279"/>
              </a:xfrm>
            </p:grpSpPr>
            <p:sp>
              <p:nvSpPr>
                <p:cNvPr id="33" name="矩形 32"/>
                <p:cNvSpPr/>
                <p:nvPr/>
              </p:nvSpPr>
              <p:spPr>
                <a:xfrm flipH="1">
                  <a:off x="6451224" y="1551329"/>
                  <a:ext cx="1005483" cy="1005483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 flipH="1">
                  <a:off x="6592630" y="2950125"/>
                  <a:ext cx="1005483" cy="1005483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 flipH="1">
                  <a:off x="7144341" y="2602926"/>
                  <a:ext cx="1005483" cy="1005483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8" name="矩形 37"/>
            <p:cNvSpPr/>
            <p:nvPr/>
          </p:nvSpPr>
          <p:spPr>
            <a:xfrm flipH="1">
              <a:off x="2336376" y="1685225"/>
              <a:ext cx="1516463" cy="1516463"/>
            </a:xfrm>
            <a:prstGeom prst="ellipse">
              <a:avLst/>
            </a:prstGeom>
            <a:solidFill>
              <a:srgbClr val="DF5634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444221" y="330328"/>
            <a:ext cx="1171219" cy="451992"/>
          </a:xfrm>
          <a:prstGeom prst="rect">
            <a:avLst/>
          </a:prstGeom>
          <a:noFill/>
          <a:ln w="19050">
            <a:solidFill>
              <a:srgbClr val="DF5634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96621" y="482728"/>
            <a:ext cx="1747002" cy="624712"/>
          </a:xfrm>
          <a:prstGeom prst="rect">
            <a:avLst/>
          </a:prstGeom>
          <a:noFill/>
          <a:ln w="19050">
            <a:solidFill>
              <a:srgbClr val="DF5634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977187" y="1568998"/>
            <a:ext cx="707530" cy="698255"/>
          </a:xfrm>
          <a:prstGeom prst="rect">
            <a:avLst/>
          </a:prstGeom>
          <a:noFill/>
          <a:ln w="19050">
            <a:solidFill>
              <a:srgbClr val="DF5634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49021" y="635128"/>
            <a:ext cx="1018819" cy="943304"/>
          </a:xfrm>
          <a:prstGeom prst="rect">
            <a:avLst/>
          </a:prstGeom>
          <a:noFill/>
          <a:ln w="19050">
            <a:solidFill>
              <a:srgbClr val="DF5634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227260" y="1349925"/>
            <a:ext cx="1171219" cy="943305"/>
          </a:xfrm>
          <a:prstGeom prst="rect">
            <a:avLst/>
          </a:prstGeom>
          <a:noFill/>
          <a:ln w="19050">
            <a:solidFill>
              <a:srgbClr val="DF5634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0065438" y="635128"/>
            <a:ext cx="1443281" cy="1333494"/>
          </a:xfrm>
          <a:prstGeom prst="rect">
            <a:avLst/>
          </a:prstGeom>
          <a:noFill/>
          <a:ln w="19050">
            <a:solidFill>
              <a:srgbClr val="DF5634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9515018" y="1378415"/>
            <a:ext cx="1088265" cy="1005483"/>
          </a:xfrm>
          <a:prstGeom prst="rect">
            <a:avLst/>
          </a:prstGeom>
          <a:noFill/>
          <a:ln w="19050">
            <a:solidFill>
              <a:srgbClr val="DF5634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0175944" y="3789761"/>
            <a:ext cx="487879" cy="450767"/>
          </a:xfrm>
          <a:prstGeom prst="rect">
            <a:avLst/>
          </a:prstGeom>
          <a:noFill/>
          <a:ln w="19050">
            <a:solidFill>
              <a:srgbClr val="DF5634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0328344" y="3942161"/>
            <a:ext cx="487879" cy="450767"/>
          </a:xfrm>
          <a:prstGeom prst="rect">
            <a:avLst/>
          </a:prstGeom>
          <a:noFill/>
          <a:ln w="19050">
            <a:solidFill>
              <a:srgbClr val="DF5634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445575" y="351539"/>
            <a:ext cx="736782" cy="858801"/>
          </a:xfrm>
          <a:prstGeom prst="rect">
            <a:avLst/>
          </a:prstGeom>
          <a:noFill/>
          <a:ln w="19050">
            <a:solidFill>
              <a:srgbClr val="DF5634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4597974" y="503939"/>
            <a:ext cx="747037" cy="943304"/>
          </a:xfrm>
          <a:prstGeom prst="rect">
            <a:avLst/>
          </a:prstGeom>
          <a:noFill/>
          <a:ln w="19050">
            <a:solidFill>
              <a:srgbClr val="DF5634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4127830" y="802233"/>
            <a:ext cx="513291" cy="1345643"/>
          </a:xfrm>
          <a:prstGeom prst="rect">
            <a:avLst/>
          </a:prstGeom>
          <a:noFill/>
          <a:ln w="19050">
            <a:solidFill>
              <a:srgbClr val="DF5634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 flipH="1">
            <a:off x="9157054" y="484834"/>
            <a:ext cx="741998" cy="603423"/>
            <a:chOff x="5798189" y="47844"/>
            <a:chExt cx="741998" cy="603423"/>
          </a:xfrm>
          <a:solidFill>
            <a:srgbClr val="F98D1E"/>
          </a:solidFill>
        </p:grpSpPr>
        <p:sp>
          <p:nvSpPr>
            <p:cNvPr id="59" name="矩形 58"/>
            <p:cNvSpPr/>
            <p:nvPr/>
          </p:nvSpPr>
          <p:spPr>
            <a:xfrm flipH="1">
              <a:off x="5798189" y="47844"/>
              <a:ext cx="172641" cy="172641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6062960" y="351674"/>
              <a:ext cx="155338" cy="155338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 flipH="1">
              <a:off x="6478875" y="589955"/>
              <a:ext cx="61312" cy="61312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62" name="矩形 61"/>
          <p:cNvSpPr/>
          <p:nvPr/>
        </p:nvSpPr>
        <p:spPr>
          <a:xfrm flipH="1">
            <a:off x="2114269" y="2914051"/>
            <a:ext cx="468655" cy="468655"/>
          </a:xfrm>
          <a:prstGeom prst="rect">
            <a:avLst/>
          </a:prstGeom>
          <a:solidFill>
            <a:srgbClr val="DF5634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 flipH="1">
            <a:off x="10119346" y="4852608"/>
            <a:ext cx="468655" cy="468655"/>
          </a:xfrm>
          <a:prstGeom prst="rect">
            <a:avLst/>
          </a:prstGeom>
          <a:solidFill>
            <a:srgbClr val="DF5634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4" name="组合 63"/>
          <p:cNvGrpSpPr/>
          <p:nvPr/>
        </p:nvGrpSpPr>
        <p:grpSpPr>
          <a:xfrm rot="10800000" flipH="1">
            <a:off x="2054913" y="4502332"/>
            <a:ext cx="572029" cy="693155"/>
            <a:chOff x="5798189" y="47844"/>
            <a:chExt cx="572029" cy="693155"/>
          </a:xfrm>
          <a:solidFill>
            <a:srgbClr val="F98D1E"/>
          </a:solidFill>
        </p:grpSpPr>
        <p:sp>
          <p:nvSpPr>
            <p:cNvPr id="65" name="矩形 64"/>
            <p:cNvSpPr/>
            <p:nvPr/>
          </p:nvSpPr>
          <p:spPr>
            <a:xfrm flipH="1">
              <a:off x="5798189" y="47844"/>
              <a:ext cx="172641" cy="172641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 flipH="1">
              <a:off x="6062960" y="351674"/>
              <a:ext cx="155338" cy="155338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 flipH="1">
              <a:off x="6286771" y="657552"/>
              <a:ext cx="83447" cy="83447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69" name="矩形 68"/>
          <p:cNvSpPr/>
          <p:nvPr/>
        </p:nvSpPr>
        <p:spPr>
          <a:xfrm rot="16200000">
            <a:off x="925989" y="5289168"/>
            <a:ext cx="1088265" cy="1005483"/>
          </a:xfrm>
          <a:prstGeom prst="rect">
            <a:avLst/>
          </a:prstGeom>
          <a:noFill/>
          <a:ln w="19050">
            <a:solidFill>
              <a:srgbClr val="DF5634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 rot="16200000">
            <a:off x="1346314" y="4745036"/>
            <a:ext cx="1088265" cy="1005483"/>
          </a:xfrm>
          <a:prstGeom prst="rect">
            <a:avLst/>
          </a:prstGeom>
          <a:noFill/>
          <a:ln w="19050">
            <a:solidFill>
              <a:srgbClr val="DF5634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10353673" y="5128100"/>
            <a:ext cx="1595638" cy="784617"/>
          </a:xfrm>
          <a:prstGeom prst="rect">
            <a:avLst/>
          </a:prstGeom>
          <a:noFill/>
          <a:ln w="19050">
            <a:solidFill>
              <a:srgbClr val="DF5634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7" name="组合 116"/>
          <p:cNvGrpSpPr/>
          <p:nvPr/>
        </p:nvGrpSpPr>
        <p:grpSpPr>
          <a:xfrm rot="10800000">
            <a:off x="9180093" y="4879757"/>
            <a:ext cx="300483" cy="441505"/>
            <a:chOff x="5890892" y="302346"/>
            <a:chExt cx="499474" cy="733887"/>
          </a:xfrm>
          <a:solidFill>
            <a:srgbClr val="F98D1E"/>
          </a:solidFill>
        </p:grpSpPr>
        <p:sp>
          <p:nvSpPr>
            <p:cNvPr id="118" name="矩形 117"/>
            <p:cNvSpPr/>
            <p:nvPr/>
          </p:nvSpPr>
          <p:spPr>
            <a:xfrm flipH="1">
              <a:off x="5890892" y="302346"/>
              <a:ext cx="284082" cy="284082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 flipH="1">
              <a:off x="6096000" y="628356"/>
              <a:ext cx="199967" cy="199967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 flipH="1">
              <a:off x="6242215" y="888082"/>
              <a:ext cx="148151" cy="148151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6" name="组合 125"/>
          <p:cNvGrpSpPr/>
          <p:nvPr/>
        </p:nvGrpSpPr>
        <p:grpSpPr>
          <a:xfrm rot="10800000" flipH="1" flipV="1">
            <a:off x="1567475" y="1360667"/>
            <a:ext cx="683103" cy="1003696"/>
            <a:chOff x="5890892" y="302346"/>
            <a:chExt cx="499474" cy="733887"/>
          </a:xfrm>
          <a:solidFill>
            <a:srgbClr val="F98D1E"/>
          </a:solidFill>
        </p:grpSpPr>
        <p:sp>
          <p:nvSpPr>
            <p:cNvPr id="127" name="矩形 126"/>
            <p:cNvSpPr/>
            <p:nvPr/>
          </p:nvSpPr>
          <p:spPr>
            <a:xfrm flipH="1">
              <a:off x="5890892" y="302346"/>
              <a:ext cx="284082" cy="284082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 flipH="1">
              <a:off x="6096000" y="628356"/>
              <a:ext cx="199967" cy="199967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 flipH="1">
              <a:off x="6242215" y="888082"/>
              <a:ext cx="148151" cy="148151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4" name="矩形 133"/>
          <p:cNvSpPr/>
          <p:nvPr/>
        </p:nvSpPr>
        <p:spPr>
          <a:xfrm rot="16200000">
            <a:off x="571461" y="4533002"/>
            <a:ext cx="1088265" cy="1005484"/>
          </a:xfrm>
          <a:prstGeom prst="rect">
            <a:avLst/>
          </a:prstGeom>
          <a:noFill/>
          <a:ln w="19050">
            <a:solidFill>
              <a:srgbClr val="DF5634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5" name="组合 144"/>
          <p:cNvGrpSpPr/>
          <p:nvPr/>
        </p:nvGrpSpPr>
        <p:grpSpPr>
          <a:xfrm rot="13923930">
            <a:off x="5433305" y="5080964"/>
            <a:ext cx="387203" cy="568925"/>
            <a:chOff x="5890892" y="302346"/>
            <a:chExt cx="499474" cy="733887"/>
          </a:xfrm>
          <a:solidFill>
            <a:srgbClr val="F98D1E"/>
          </a:solidFill>
        </p:grpSpPr>
        <p:sp>
          <p:nvSpPr>
            <p:cNvPr id="146" name="矩形 145"/>
            <p:cNvSpPr/>
            <p:nvPr/>
          </p:nvSpPr>
          <p:spPr>
            <a:xfrm flipH="1">
              <a:off x="5890892" y="302346"/>
              <a:ext cx="284082" cy="284082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 flipH="1">
              <a:off x="6096000" y="628356"/>
              <a:ext cx="199967" cy="199967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 flipH="1">
              <a:off x="6242215" y="888082"/>
              <a:ext cx="148151" cy="148151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1" name="文本框 130"/>
          <p:cNvSpPr txBox="1"/>
          <p:nvPr/>
        </p:nvSpPr>
        <p:spPr>
          <a:xfrm>
            <a:off x="3556192" y="2664370"/>
            <a:ext cx="2370958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Comic Sans MS" panose="030F0702030302020204" charset="0"/>
                <a:ea typeface="思源黑体 CN Bold" panose="020B0800000000000000" pitchFamily="34" charset="-122"/>
                <a:cs typeface="Comic Sans MS" panose="030F0702030302020204" charset="0"/>
              </a:rPr>
              <a:t>PT3.</a:t>
            </a:r>
            <a:endParaRPr lang="zh-CN" altLang="en-US" sz="8000" dirty="0">
              <a:solidFill>
                <a:schemeClr val="bg1"/>
              </a:solidFill>
              <a:latin typeface="Comic Sans MS" panose="030F0702030302020204" charset="0"/>
              <a:ea typeface="思源黑体 CN Bold" panose="020B0800000000000000" pitchFamily="34" charset="-122"/>
              <a:cs typeface="Comic Sans MS" panose="030F0702030302020204" charset="0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5681180" y="2703794"/>
            <a:ext cx="4964416" cy="1238250"/>
            <a:chOff x="3369100" y="2622902"/>
            <a:chExt cx="4964416" cy="1238250"/>
          </a:xfrm>
        </p:grpSpPr>
        <p:sp>
          <p:nvSpPr>
            <p:cNvPr id="135" name="文本框 134"/>
            <p:cNvSpPr txBox="1"/>
            <p:nvPr/>
          </p:nvSpPr>
          <p:spPr>
            <a:xfrm>
              <a:off x="5851472" y="2622902"/>
              <a:ext cx="2482044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7200" spc="6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3369100" y="2662272"/>
              <a:ext cx="2251075" cy="11988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200" dirty="0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rPr>
                <a:t>Q&amp;A</a:t>
              </a:r>
              <a:endParaRPr lang="en-US" altLang="zh-CN" sz="7200" dirty="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 flipH="1">
            <a:off x="10027588" y="2309060"/>
            <a:ext cx="2156033" cy="212356"/>
            <a:chOff x="3243509" y="3861335"/>
            <a:chExt cx="2156033" cy="212356"/>
          </a:xfrm>
        </p:grpSpPr>
        <p:grpSp>
          <p:nvGrpSpPr>
            <p:cNvPr id="150" name="组合 149"/>
            <p:cNvGrpSpPr/>
            <p:nvPr/>
          </p:nvGrpSpPr>
          <p:grpSpPr>
            <a:xfrm>
              <a:off x="3435448" y="3870056"/>
              <a:ext cx="1964094" cy="203635"/>
              <a:chOff x="3626307" y="3708106"/>
              <a:chExt cx="1964094" cy="203635"/>
            </a:xfrm>
          </p:grpSpPr>
          <p:grpSp>
            <p:nvGrpSpPr>
              <p:cNvPr id="152" name="组合 151"/>
              <p:cNvGrpSpPr/>
              <p:nvPr/>
            </p:nvGrpSpPr>
            <p:grpSpPr>
              <a:xfrm>
                <a:off x="3626307" y="3708106"/>
                <a:ext cx="1633325" cy="203635"/>
                <a:chOff x="3515730" y="4703645"/>
                <a:chExt cx="1943593" cy="278562"/>
              </a:xfrm>
            </p:grpSpPr>
            <p:sp>
              <p:nvSpPr>
                <p:cNvPr id="156" name="箭头: V 形 155"/>
                <p:cNvSpPr/>
                <p:nvPr/>
              </p:nvSpPr>
              <p:spPr>
                <a:xfrm>
                  <a:off x="351573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箭头: V 形 156"/>
                <p:cNvSpPr/>
                <p:nvPr/>
              </p:nvSpPr>
              <p:spPr>
                <a:xfrm>
                  <a:off x="370689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箭头: V 形 157"/>
                <p:cNvSpPr/>
                <p:nvPr/>
              </p:nvSpPr>
              <p:spPr>
                <a:xfrm>
                  <a:off x="389805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箭头: V 形 158"/>
                <p:cNvSpPr/>
                <p:nvPr/>
              </p:nvSpPr>
              <p:spPr>
                <a:xfrm>
                  <a:off x="408921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箭头: V 形 159"/>
                <p:cNvSpPr/>
                <p:nvPr/>
              </p:nvSpPr>
              <p:spPr>
                <a:xfrm>
                  <a:off x="428037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箭头: V 形 160"/>
                <p:cNvSpPr/>
                <p:nvPr/>
              </p:nvSpPr>
              <p:spPr>
                <a:xfrm>
                  <a:off x="447153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箭头: V 形 161"/>
                <p:cNvSpPr/>
                <p:nvPr/>
              </p:nvSpPr>
              <p:spPr>
                <a:xfrm>
                  <a:off x="466269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箭头: V 形 162"/>
                <p:cNvSpPr/>
                <p:nvPr/>
              </p:nvSpPr>
              <p:spPr>
                <a:xfrm>
                  <a:off x="485385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4" name="箭头: V 形 163"/>
                <p:cNvSpPr/>
                <p:nvPr/>
              </p:nvSpPr>
              <p:spPr>
                <a:xfrm>
                  <a:off x="504501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5" name="箭头: V 形 164"/>
                <p:cNvSpPr/>
                <p:nvPr/>
              </p:nvSpPr>
              <p:spPr>
                <a:xfrm>
                  <a:off x="5236174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3" name="组合 152"/>
              <p:cNvGrpSpPr/>
              <p:nvPr/>
            </p:nvGrpSpPr>
            <p:grpSpPr>
              <a:xfrm>
                <a:off x="5242231" y="3708106"/>
                <a:ext cx="348170" cy="203635"/>
                <a:chOff x="3515730" y="4703645"/>
                <a:chExt cx="414309" cy="278562"/>
              </a:xfrm>
            </p:grpSpPr>
            <p:sp>
              <p:nvSpPr>
                <p:cNvPr id="154" name="箭头: V 形 153"/>
                <p:cNvSpPr/>
                <p:nvPr/>
              </p:nvSpPr>
              <p:spPr>
                <a:xfrm>
                  <a:off x="351573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箭头: V 形 154"/>
                <p:cNvSpPr/>
                <p:nvPr/>
              </p:nvSpPr>
              <p:spPr>
                <a:xfrm>
                  <a:off x="370689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1" name="矩形 150"/>
            <p:cNvSpPr/>
            <p:nvPr/>
          </p:nvSpPr>
          <p:spPr>
            <a:xfrm flipH="1">
              <a:off x="3243509" y="3861335"/>
              <a:ext cx="1984513" cy="212356"/>
            </a:xfrm>
            <a:prstGeom prst="rect">
              <a:avLst/>
            </a:prstGeom>
            <a:gradFill flip="none" rotWithShape="1">
              <a:gsLst>
                <a:gs pos="12000">
                  <a:schemeClr val="bg1">
                    <a:alpha val="0"/>
                  </a:schemeClr>
                </a:gs>
                <a:gs pos="60000">
                  <a:srgbClr val="CB4E31">
                    <a:alpha val="60000"/>
                  </a:srgbClr>
                </a:gs>
                <a:gs pos="83000">
                  <a:srgbClr val="CB4E31">
                    <a:alpha val="76000"/>
                  </a:srgbClr>
                </a:gs>
                <a:gs pos="100000">
                  <a:srgbClr val="CB4E31">
                    <a:alpha val="74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0" y="4228169"/>
            <a:ext cx="2156033" cy="212356"/>
            <a:chOff x="3243509" y="3861335"/>
            <a:chExt cx="2156033" cy="212356"/>
          </a:xfrm>
        </p:grpSpPr>
        <p:grpSp>
          <p:nvGrpSpPr>
            <p:cNvPr id="167" name="组合 166"/>
            <p:cNvGrpSpPr/>
            <p:nvPr/>
          </p:nvGrpSpPr>
          <p:grpSpPr>
            <a:xfrm>
              <a:off x="3435448" y="3870056"/>
              <a:ext cx="1964094" cy="203635"/>
              <a:chOff x="3626307" y="3708106"/>
              <a:chExt cx="1964094" cy="203635"/>
            </a:xfrm>
          </p:grpSpPr>
          <p:grpSp>
            <p:nvGrpSpPr>
              <p:cNvPr id="169" name="组合 168"/>
              <p:cNvGrpSpPr/>
              <p:nvPr/>
            </p:nvGrpSpPr>
            <p:grpSpPr>
              <a:xfrm>
                <a:off x="3626307" y="3708106"/>
                <a:ext cx="1633325" cy="203635"/>
                <a:chOff x="3515730" y="4703645"/>
                <a:chExt cx="1943593" cy="278562"/>
              </a:xfrm>
            </p:grpSpPr>
            <p:sp>
              <p:nvSpPr>
                <p:cNvPr id="173" name="箭头: V 形 172"/>
                <p:cNvSpPr/>
                <p:nvPr/>
              </p:nvSpPr>
              <p:spPr>
                <a:xfrm>
                  <a:off x="351573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箭头: V 形 173"/>
                <p:cNvSpPr/>
                <p:nvPr/>
              </p:nvSpPr>
              <p:spPr>
                <a:xfrm>
                  <a:off x="370689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箭头: V 形 174"/>
                <p:cNvSpPr/>
                <p:nvPr/>
              </p:nvSpPr>
              <p:spPr>
                <a:xfrm>
                  <a:off x="389805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箭头: V 形 175"/>
                <p:cNvSpPr/>
                <p:nvPr/>
              </p:nvSpPr>
              <p:spPr>
                <a:xfrm>
                  <a:off x="408921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" name="箭头: V 形 176"/>
                <p:cNvSpPr/>
                <p:nvPr/>
              </p:nvSpPr>
              <p:spPr>
                <a:xfrm>
                  <a:off x="428037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" name="箭头: V 形 177"/>
                <p:cNvSpPr/>
                <p:nvPr/>
              </p:nvSpPr>
              <p:spPr>
                <a:xfrm>
                  <a:off x="447153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" name="箭头: V 形 178"/>
                <p:cNvSpPr/>
                <p:nvPr/>
              </p:nvSpPr>
              <p:spPr>
                <a:xfrm>
                  <a:off x="466269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" name="箭头: V 形 179"/>
                <p:cNvSpPr/>
                <p:nvPr/>
              </p:nvSpPr>
              <p:spPr>
                <a:xfrm>
                  <a:off x="485385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箭头: V 形 180"/>
                <p:cNvSpPr/>
                <p:nvPr/>
              </p:nvSpPr>
              <p:spPr>
                <a:xfrm>
                  <a:off x="504501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2" name="箭头: V 形 181"/>
                <p:cNvSpPr/>
                <p:nvPr/>
              </p:nvSpPr>
              <p:spPr>
                <a:xfrm>
                  <a:off x="5236174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组合 169"/>
              <p:cNvGrpSpPr/>
              <p:nvPr/>
            </p:nvGrpSpPr>
            <p:grpSpPr>
              <a:xfrm>
                <a:off x="5242231" y="3708106"/>
                <a:ext cx="348170" cy="203635"/>
                <a:chOff x="3515730" y="4703645"/>
                <a:chExt cx="414309" cy="278562"/>
              </a:xfrm>
            </p:grpSpPr>
            <p:sp>
              <p:nvSpPr>
                <p:cNvPr id="171" name="箭头: V 形 170"/>
                <p:cNvSpPr/>
                <p:nvPr/>
              </p:nvSpPr>
              <p:spPr>
                <a:xfrm>
                  <a:off x="351573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" name="箭头: V 形 171"/>
                <p:cNvSpPr/>
                <p:nvPr/>
              </p:nvSpPr>
              <p:spPr>
                <a:xfrm>
                  <a:off x="370689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8" name="矩形 167"/>
            <p:cNvSpPr/>
            <p:nvPr/>
          </p:nvSpPr>
          <p:spPr>
            <a:xfrm flipH="1">
              <a:off x="3243509" y="3861335"/>
              <a:ext cx="1984513" cy="212356"/>
            </a:xfrm>
            <a:prstGeom prst="rect">
              <a:avLst/>
            </a:prstGeom>
            <a:gradFill flip="none" rotWithShape="1">
              <a:gsLst>
                <a:gs pos="12000">
                  <a:schemeClr val="bg1">
                    <a:alpha val="0"/>
                  </a:schemeClr>
                </a:gs>
                <a:gs pos="60000">
                  <a:srgbClr val="CB4E31">
                    <a:alpha val="60000"/>
                  </a:srgbClr>
                </a:gs>
                <a:gs pos="83000">
                  <a:srgbClr val="CB4E31">
                    <a:alpha val="76000"/>
                  </a:srgbClr>
                </a:gs>
                <a:gs pos="100000">
                  <a:srgbClr val="CB4E31">
                    <a:alpha val="74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53" grpId="0" bldLvl="0" animBg="1"/>
      <p:bldP spid="62" grpId="0" bldLvl="0" animBg="1"/>
      <p:bldP spid="63" grpId="0" bldLvl="0" animBg="1"/>
      <p:bldP spid="69" grpId="0" bldLvl="0" animBg="1"/>
      <p:bldP spid="70" grpId="0" bldLvl="0" animBg="1"/>
      <p:bldP spid="114" grpId="0" bldLvl="0" animBg="1"/>
      <p:bldP spid="134" grpId="0" bldLvl="0" animBg="1"/>
      <p:bldP spid="1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06240" y="2835910"/>
            <a:ext cx="57435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Comic Sans MS" panose="030F0702030302020204" charset="0"/>
                <a:cs typeface="Comic Sans MS" panose="030F0702030302020204" charset="0"/>
              </a:rPr>
              <a:t>Thank you</a:t>
            </a:r>
            <a:endParaRPr lang="en-US" altLang="zh-CN" sz="540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006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组合 138"/>
          <p:cNvGrpSpPr/>
          <p:nvPr/>
        </p:nvGrpSpPr>
        <p:grpSpPr>
          <a:xfrm>
            <a:off x="5634991" y="5014530"/>
            <a:ext cx="2977283" cy="1619950"/>
            <a:chOff x="3576710" y="5061529"/>
            <a:chExt cx="2244448" cy="2381405"/>
          </a:xfrm>
        </p:grpSpPr>
        <p:sp>
          <p:nvSpPr>
            <p:cNvPr id="140" name="矩形 139"/>
            <p:cNvSpPr/>
            <p:nvPr/>
          </p:nvSpPr>
          <p:spPr>
            <a:xfrm rot="16200000">
              <a:off x="3535319" y="5102920"/>
              <a:ext cx="1088265" cy="1005483"/>
            </a:xfrm>
            <a:prstGeom prst="rect">
              <a:avLst/>
            </a:prstGeom>
            <a:noFill/>
            <a:ln w="19050">
              <a:solidFill>
                <a:srgbClr val="DF5634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 rot="16200000">
              <a:off x="4049159" y="5520890"/>
              <a:ext cx="1088265" cy="1005483"/>
            </a:xfrm>
            <a:prstGeom prst="rect">
              <a:avLst/>
            </a:prstGeom>
            <a:noFill/>
            <a:ln w="19050">
              <a:solidFill>
                <a:srgbClr val="DF5634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 rot="16200000">
              <a:off x="4455995" y="6396060"/>
              <a:ext cx="1088264" cy="1005483"/>
            </a:xfrm>
            <a:prstGeom prst="rect">
              <a:avLst/>
            </a:prstGeom>
            <a:noFill/>
            <a:ln w="19050">
              <a:solidFill>
                <a:srgbClr val="DF5634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 rot="16200000">
              <a:off x="4774284" y="5281558"/>
              <a:ext cx="1088265" cy="1005483"/>
            </a:xfrm>
            <a:prstGeom prst="rect">
              <a:avLst/>
            </a:prstGeom>
            <a:noFill/>
            <a:ln w="19050">
              <a:solidFill>
                <a:srgbClr val="DF5634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 rot="16200000">
              <a:off x="4158328" y="5902894"/>
              <a:ext cx="1088265" cy="1005483"/>
            </a:xfrm>
            <a:prstGeom prst="rect">
              <a:avLst/>
            </a:prstGeom>
            <a:noFill/>
            <a:ln w="19050">
              <a:solidFill>
                <a:srgbClr val="DF5634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6895212" y="773962"/>
            <a:ext cx="2002044" cy="1190256"/>
            <a:chOff x="4090550" y="5479499"/>
            <a:chExt cx="1412318" cy="1963435"/>
          </a:xfrm>
        </p:grpSpPr>
        <p:sp>
          <p:nvSpPr>
            <p:cNvPr id="130" name="矩形 129"/>
            <p:cNvSpPr/>
            <p:nvPr/>
          </p:nvSpPr>
          <p:spPr>
            <a:xfrm rot="16200000">
              <a:off x="4049159" y="5520890"/>
              <a:ext cx="1088265" cy="1005483"/>
            </a:xfrm>
            <a:prstGeom prst="rect">
              <a:avLst/>
            </a:prstGeom>
            <a:noFill/>
            <a:ln w="19050">
              <a:solidFill>
                <a:srgbClr val="DF5634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 rot="16200000">
              <a:off x="4455995" y="6396060"/>
              <a:ext cx="1088264" cy="1005483"/>
            </a:xfrm>
            <a:prstGeom prst="rect">
              <a:avLst/>
            </a:prstGeom>
            <a:noFill/>
            <a:ln w="19050">
              <a:solidFill>
                <a:srgbClr val="DF5634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 rot="16200000">
              <a:off x="4158328" y="5902894"/>
              <a:ext cx="1088265" cy="1005483"/>
            </a:xfrm>
            <a:prstGeom prst="rect">
              <a:avLst/>
            </a:prstGeom>
            <a:noFill/>
            <a:ln w="19050">
              <a:solidFill>
                <a:srgbClr val="DF5634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 rot="5400000">
            <a:off x="-1681583" y="4697111"/>
            <a:ext cx="11948998" cy="4287441"/>
            <a:chOff x="2336376" y="1551329"/>
            <a:chExt cx="7504754" cy="2692794"/>
          </a:xfrm>
        </p:grpSpPr>
        <p:sp>
          <p:nvSpPr>
            <p:cNvPr id="30" name="矩形 29"/>
            <p:cNvSpPr/>
            <p:nvPr/>
          </p:nvSpPr>
          <p:spPr>
            <a:xfrm flipH="1">
              <a:off x="3876476" y="2885809"/>
              <a:ext cx="1005483" cy="1005483"/>
            </a:xfrm>
            <a:prstGeom prst="ellipse">
              <a:avLst/>
            </a:prstGeom>
            <a:solidFill>
              <a:srgbClr val="DF5634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 flipH="1">
              <a:off x="4295339" y="2507564"/>
              <a:ext cx="1005483" cy="1005483"/>
            </a:xfrm>
            <a:prstGeom prst="ellipse">
              <a:avLst/>
            </a:prstGeom>
            <a:solidFill>
              <a:srgbClr val="DF5634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 flipH="1">
              <a:off x="5443160" y="2175970"/>
              <a:ext cx="1005483" cy="1005483"/>
            </a:xfrm>
            <a:prstGeom prst="ellipse">
              <a:avLst/>
            </a:prstGeom>
            <a:solidFill>
              <a:srgbClr val="DF5634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2644474" y="1551329"/>
              <a:ext cx="7196656" cy="2692794"/>
              <a:chOff x="2644474" y="1551329"/>
              <a:chExt cx="7196656" cy="2692794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2644474" y="1775970"/>
                <a:ext cx="7196656" cy="2468153"/>
                <a:chOff x="2751572" y="1627689"/>
                <a:chExt cx="7196656" cy="2468153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8473983" y="1738304"/>
                  <a:ext cx="1474245" cy="1474245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7837837" y="2051222"/>
                  <a:ext cx="1198606" cy="1198606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7795490" y="2772502"/>
                  <a:ext cx="1005483" cy="1005483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7273312" y="1920681"/>
                  <a:ext cx="1005483" cy="1005483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7368785" y="1627689"/>
                  <a:ext cx="1005483" cy="1005483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5281662" y="2244345"/>
                  <a:ext cx="1005483" cy="1005483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5853918" y="2518020"/>
                  <a:ext cx="1005483" cy="1005483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6941100" y="2785304"/>
                  <a:ext cx="1005483" cy="1005483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8278096" y="3090359"/>
                  <a:ext cx="1005483" cy="1005483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6465421" y="2199505"/>
                  <a:ext cx="1005483" cy="1005483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6617821" y="2351905"/>
                  <a:ext cx="1005483" cy="1005483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6189104" y="1724237"/>
                  <a:ext cx="1005483" cy="1005483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8" name="组合 27"/>
                <p:cNvGrpSpPr/>
                <p:nvPr/>
              </p:nvGrpSpPr>
              <p:grpSpPr>
                <a:xfrm flipH="1">
                  <a:off x="2751572" y="1714679"/>
                  <a:ext cx="4244654" cy="2371605"/>
                  <a:chOff x="1824426" y="1486086"/>
                  <a:chExt cx="4244654" cy="2371605"/>
                </a:xfrm>
              </p:grpSpPr>
              <p:sp>
                <p:nvSpPr>
                  <p:cNvPr id="16" name="矩形 15"/>
                  <p:cNvSpPr/>
                  <p:nvPr/>
                </p:nvSpPr>
                <p:spPr>
                  <a:xfrm>
                    <a:off x="4454766" y="2424272"/>
                    <a:ext cx="992330" cy="992330"/>
                  </a:xfrm>
                  <a:prstGeom prst="ellipse">
                    <a:avLst/>
                  </a:prstGeom>
                  <a:solidFill>
                    <a:srgbClr val="DF5634">
                      <a:alpha val="41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>
                    <a:off x="4623338" y="1813071"/>
                    <a:ext cx="1198606" cy="1198606"/>
                  </a:xfrm>
                  <a:prstGeom prst="ellipse">
                    <a:avLst/>
                  </a:prstGeom>
                  <a:solidFill>
                    <a:srgbClr val="DF5634">
                      <a:alpha val="41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矩形 17"/>
                  <p:cNvSpPr/>
                  <p:nvPr/>
                </p:nvSpPr>
                <p:spPr>
                  <a:xfrm>
                    <a:off x="4580991" y="2534351"/>
                    <a:ext cx="1005483" cy="1005483"/>
                  </a:xfrm>
                  <a:prstGeom prst="ellipse">
                    <a:avLst/>
                  </a:prstGeom>
                  <a:solidFill>
                    <a:srgbClr val="DF5634">
                      <a:alpha val="41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矩形 18"/>
                  <p:cNvSpPr/>
                  <p:nvPr/>
                </p:nvSpPr>
                <p:spPr>
                  <a:xfrm>
                    <a:off x="4058813" y="1682530"/>
                    <a:ext cx="1005483" cy="1005483"/>
                  </a:xfrm>
                  <a:prstGeom prst="ellipse">
                    <a:avLst/>
                  </a:prstGeom>
                  <a:solidFill>
                    <a:srgbClr val="DF5634">
                      <a:alpha val="41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矩形 19"/>
                  <p:cNvSpPr/>
                  <p:nvPr/>
                </p:nvSpPr>
                <p:spPr>
                  <a:xfrm>
                    <a:off x="4456542" y="2421932"/>
                    <a:ext cx="1005483" cy="1005483"/>
                  </a:xfrm>
                  <a:prstGeom prst="ellipse">
                    <a:avLst/>
                  </a:prstGeom>
                  <a:solidFill>
                    <a:srgbClr val="DF5634">
                      <a:alpha val="41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矩形 20"/>
                  <p:cNvSpPr/>
                  <p:nvPr/>
                </p:nvSpPr>
                <p:spPr>
                  <a:xfrm>
                    <a:off x="2250568" y="1783077"/>
                    <a:ext cx="1005483" cy="1005483"/>
                  </a:xfrm>
                  <a:prstGeom prst="ellipse">
                    <a:avLst/>
                  </a:prstGeom>
                  <a:solidFill>
                    <a:srgbClr val="DF5634">
                      <a:alpha val="41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" name="矩形 21"/>
                  <p:cNvSpPr/>
                  <p:nvPr/>
                </p:nvSpPr>
                <p:spPr>
                  <a:xfrm>
                    <a:off x="2639419" y="2279869"/>
                    <a:ext cx="1005483" cy="1005483"/>
                  </a:xfrm>
                  <a:prstGeom prst="ellipse">
                    <a:avLst/>
                  </a:prstGeom>
                  <a:solidFill>
                    <a:srgbClr val="DF5634">
                      <a:alpha val="41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>
                    <a:off x="1824426" y="2573251"/>
                    <a:ext cx="1005483" cy="1005483"/>
                  </a:xfrm>
                  <a:prstGeom prst="ellipse">
                    <a:avLst/>
                  </a:prstGeom>
                  <a:solidFill>
                    <a:srgbClr val="DF5634">
                      <a:alpha val="41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" name="矩形 23"/>
                  <p:cNvSpPr/>
                  <p:nvPr/>
                </p:nvSpPr>
                <p:spPr>
                  <a:xfrm>
                    <a:off x="5063597" y="2852208"/>
                    <a:ext cx="1005483" cy="1005483"/>
                  </a:xfrm>
                  <a:prstGeom prst="ellipse">
                    <a:avLst/>
                  </a:prstGeom>
                  <a:solidFill>
                    <a:srgbClr val="DF5634">
                      <a:alpha val="41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3152149" y="2467780"/>
                    <a:ext cx="1005483" cy="1005483"/>
                  </a:xfrm>
                  <a:prstGeom prst="ellipse">
                    <a:avLst/>
                  </a:prstGeom>
                  <a:solidFill>
                    <a:srgbClr val="DF5634">
                      <a:alpha val="41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" name="矩形 25"/>
                  <p:cNvSpPr/>
                  <p:nvPr/>
                </p:nvSpPr>
                <p:spPr>
                  <a:xfrm>
                    <a:off x="3403322" y="2113754"/>
                    <a:ext cx="1005483" cy="1005483"/>
                  </a:xfrm>
                  <a:prstGeom prst="ellipse">
                    <a:avLst/>
                  </a:prstGeom>
                  <a:solidFill>
                    <a:srgbClr val="DF5634">
                      <a:alpha val="41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" name="矩形 26"/>
                  <p:cNvSpPr/>
                  <p:nvPr/>
                </p:nvSpPr>
                <p:spPr>
                  <a:xfrm>
                    <a:off x="2974605" y="1486086"/>
                    <a:ext cx="1005483" cy="1005483"/>
                  </a:xfrm>
                  <a:prstGeom prst="ellipse">
                    <a:avLst/>
                  </a:prstGeom>
                  <a:solidFill>
                    <a:srgbClr val="DF5634">
                      <a:alpha val="41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6" name="组合 35"/>
              <p:cNvGrpSpPr/>
              <p:nvPr/>
            </p:nvGrpSpPr>
            <p:grpSpPr>
              <a:xfrm>
                <a:off x="6451224" y="1551329"/>
                <a:ext cx="1698600" cy="2404279"/>
                <a:chOff x="6451224" y="1551329"/>
                <a:chExt cx="1698600" cy="2404279"/>
              </a:xfrm>
            </p:grpSpPr>
            <p:sp>
              <p:nvSpPr>
                <p:cNvPr id="33" name="矩形 32"/>
                <p:cNvSpPr/>
                <p:nvPr/>
              </p:nvSpPr>
              <p:spPr>
                <a:xfrm flipH="1">
                  <a:off x="6451224" y="1551329"/>
                  <a:ext cx="1005483" cy="1005483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 flipH="1">
                  <a:off x="6592630" y="2950125"/>
                  <a:ext cx="1005483" cy="1005483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 flipH="1">
                  <a:off x="7144341" y="2602926"/>
                  <a:ext cx="1005483" cy="1005483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8" name="矩形 37"/>
            <p:cNvSpPr/>
            <p:nvPr/>
          </p:nvSpPr>
          <p:spPr>
            <a:xfrm flipH="1">
              <a:off x="2336376" y="1685225"/>
              <a:ext cx="1516463" cy="1516463"/>
            </a:xfrm>
            <a:prstGeom prst="ellipse">
              <a:avLst/>
            </a:prstGeom>
            <a:solidFill>
              <a:srgbClr val="DF5634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444221" y="330328"/>
            <a:ext cx="1171219" cy="451992"/>
          </a:xfrm>
          <a:prstGeom prst="rect">
            <a:avLst/>
          </a:prstGeom>
          <a:noFill/>
          <a:ln w="19050">
            <a:solidFill>
              <a:srgbClr val="DF5634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96621" y="482728"/>
            <a:ext cx="1747002" cy="624712"/>
          </a:xfrm>
          <a:prstGeom prst="rect">
            <a:avLst/>
          </a:prstGeom>
          <a:noFill/>
          <a:ln w="19050">
            <a:solidFill>
              <a:srgbClr val="DF5634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977187" y="1568998"/>
            <a:ext cx="707530" cy="698255"/>
          </a:xfrm>
          <a:prstGeom prst="rect">
            <a:avLst/>
          </a:prstGeom>
          <a:noFill/>
          <a:ln w="19050">
            <a:solidFill>
              <a:srgbClr val="DF5634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49021" y="635128"/>
            <a:ext cx="1018819" cy="943304"/>
          </a:xfrm>
          <a:prstGeom prst="rect">
            <a:avLst/>
          </a:prstGeom>
          <a:noFill/>
          <a:ln w="19050">
            <a:solidFill>
              <a:srgbClr val="DF5634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227260" y="1349925"/>
            <a:ext cx="1171219" cy="943305"/>
          </a:xfrm>
          <a:prstGeom prst="rect">
            <a:avLst/>
          </a:prstGeom>
          <a:noFill/>
          <a:ln w="19050">
            <a:solidFill>
              <a:srgbClr val="DF5634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0065438" y="635128"/>
            <a:ext cx="1443281" cy="1333494"/>
          </a:xfrm>
          <a:prstGeom prst="rect">
            <a:avLst/>
          </a:prstGeom>
          <a:noFill/>
          <a:ln w="19050">
            <a:solidFill>
              <a:srgbClr val="DF5634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9515018" y="1378415"/>
            <a:ext cx="1088265" cy="1005483"/>
          </a:xfrm>
          <a:prstGeom prst="rect">
            <a:avLst/>
          </a:prstGeom>
          <a:noFill/>
          <a:ln w="19050">
            <a:solidFill>
              <a:srgbClr val="DF5634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0175944" y="3789761"/>
            <a:ext cx="487879" cy="450767"/>
          </a:xfrm>
          <a:prstGeom prst="rect">
            <a:avLst/>
          </a:prstGeom>
          <a:noFill/>
          <a:ln w="19050">
            <a:solidFill>
              <a:srgbClr val="DF5634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0328344" y="3942161"/>
            <a:ext cx="487879" cy="450767"/>
          </a:xfrm>
          <a:prstGeom prst="rect">
            <a:avLst/>
          </a:prstGeom>
          <a:noFill/>
          <a:ln w="19050">
            <a:solidFill>
              <a:srgbClr val="DF5634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445575" y="351539"/>
            <a:ext cx="736782" cy="858801"/>
          </a:xfrm>
          <a:prstGeom prst="rect">
            <a:avLst/>
          </a:prstGeom>
          <a:noFill/>
          <a:ln w="19050">
            <a:solidFill>
              <a:srgbClr val="DF5634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4597974" y="503939"/>
            <a:ext cx="747037" cy="943304"/>
          </a:xfrm>
          <a:prstGeom prst="rect">
            <a:avLst/>
          </a:prstGeom>
          <a:noFill/>
          <a:ln w="19050">
            <a:solidFill>
              <a:srgbClr val="DF5634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4127830" y="802233"/>
            <a:ext cx="513291" cy="1345643"/>
          </a:xfrm>
          <a:prstGeom prst="rect">
            <a:avLst/>
          </a:prstGeom>
          <a:noFill/>
          <a:ln w="19050">
            <a:solidFill>
              <a:srgbClr val="DF5634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 flipH="1">
            <a:off x="9157054" y="484834"/>
            <a:ext cx="741998" cy="603423"/>
            <a:chOff x="5798189" y="47844"/>
            <a:chExt cx="741998" cy="603423"/>
          </a:xfrm>
          <a:solidFill>
            <a:srgbClr val="F98D1E"/>
          </a:solidFill>
        </p:grpSpPr>
        <p:sp>
          <p:nvSpPr>
            <p:cNvPr id="59" name="矩形 58"/>
            <p:cNvSpPr/>
            <p:nvPr/>
          </p:nvSpPr>
          <p:spPr>
            <a:xfrm flipH="1">
              <a:off x="5798189" y="47844"/>
              <a:ext cx="172641" cy="172641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6062960" y="351674"/>
              <a:ext cx="155338" cy="155338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 flipH="1">
              <a:off x="6478875" y="589955"/>
              <a:ext cx="61312" cy="61312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62" name="矩形 61"/>
          <p:cNvSpPr/>
          <p:nvPr/>
        </p:nvSpPr>
        <p:spPr>
          <a:xfrm flipH="1">
            <a:off x="2114269" y="2914051"/>
            <a:ext cx="468655" cy="468655"/>
          </a:xfrm>
          <a:prstGeom prst="rect">
            <a:avLst/>
          </a:prstGeom>
          <a:solidFill>
            <a:srgbClr val="DF5634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 flipH="1">
            <a:off x="10119346" y="4852608"/>
            <a:ext cx="468655" cy="468655"/>
          </a:xfrm>
          <a:prstGeom prst="rect">
            <a:avLst/>
          </a:prstGeom>
          <a:solidFill>
            <a:srgbClr val="DF5634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4" name="组合 63"/>
          <p:cNvGrpSpPr/>
          <p:nvPr/>
        </p:nvGrpSpPr>
        <p:grpSpPr>
          <a:xfrm rot="10800000" flipH="1">
            <a:off x="2054913" y="4502332"/>
            <a:ext cx="572029" cy="693155"/>
            <a:chOff x="5798189" y="47844"/>
            <a:chExt cx="572029" cy="693155"/>
          </a:xfrm>
          <a:solidFill>
            <a:srgbClr val="F98D1E"/>
          </a:solidFill>
        </p:grpSpPr>
        <p:sp>
          <p:nvSpPr>
            <p:cNvPr id="65" name="矩形 64"/>
            <p:cNvSpPr/>
            <p:nvPr/>
          </p:nvSpPr>
          <p:spPr>
            <a:xfrm flipH="1">
              <a:off x="5798189" y="47844"/>
              <a:ext cx="172641" cy="172641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 flipH="1">
              <a:off x="6062960" y="351674"/>
              <a:ext cx="155338" cy="155338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 flipH="1">
              <a:off x="6286771" y="657552"/>
              <a:ext cx="83447" cy="83447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69" name="矩形 68"/>
          <p:cNvSpPr/>
          <p:nvPr/>
        </p:nvSpPr>
        <p:spPr>
          <a:xfrm rot="16200000">
            <a:off x="925989" y="5289168"/>
            <a:ext cx="1088265" cy="1005483"/>
          </a:xfrm>
          <a:prstGeom prst="rect">
            <a:avLst/>
          </a:prstGeom>
          <a:noFill/>
          <a:ln w="19050">
            <a:solidFill>
              <a:srgbClr val="DF5634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 rot="16200000">
            <a:off x="1346314" y="4745036"/>
            <a:ext cx="1088265" cy="1005483"/>
          </a:xfrm>
          <a:prstGeom prst="rect">
            <a:avLst/>
          </a:prstGeom>
          <a:noFill/>
          <a:ln w="19050">
            <a:solidFill>
              <a:srgbClr val="DF5634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10353673" y="5128100"/>
            <a:ext cx="1595638" cy="784617"/>
          </a:xfrm>
          <a:prstGeom prst="rect">
            <a:avLst/>
          </a:prstGeom>
          <a:noFill/>
          <a:ln w="19050">
            <a:solidFill>
              <a:srgbClr val="DF5634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7" name="组合 116"/>
          <p:cNvGrpSpPr/>
          <p:nvPr/>
        </p:nvGrpSpPr>
        <p:grpSpPr>
          <a:xfrm rot="10800000">
            <a:off x="9180093" y="4879757"/>
            <a:ext cx="300483" cy="441505"/>
            <a:chOff x="5890892" y="302346"/>
            <a:chExt cx="499474" cy="733887"/>
          </a:xfrm>
          <a:solidFill>
            <a:srgbClr val="F98D1E"/>
          </a:solidFill>
        </p:grpSpPr>
        <p:sp>
          <p:nvSpPr>
            <p:cNvPr id="118" name="矩形 117"/>
            <p:cNvSpPr/>
            <p:nvPr/>
          </p:nvSpPr>
          <p:spPr>
            <a:xfrm flipH="1">
              <a:off x="5890892" y="302346"/>
              <a:ext cx="284082" cy="284082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 flipH="1">
              <a:off x="6096000" y="628356"/>
              <a:ext cx="199967" cy="199967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 flipH="1">
              <a:off x="6242215" y="888082"/>
              <a:ext cx="148151" cy="148151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6" name="组合 125"/>
          <p:cNvGrpSpPr/>
          <p:nvPr/>
        </p:nvGrpSpPr>
        <p:grpSpPr>
          <a:xfrm rot="10800000" flipH="1" flipV="1">
            <a:off x="1567475" y="1360667"/>
            <a:ext cx="683103" cy="1003696"/>
            <a:chOff x="5890892" y="302346"/>
            <a:chExt cx="499474" cy="733887"/>
          </a:xfrm>
          <a:solidFill>
            <a:srgbClr val="F98D1E"/>
          </a:solidFill>
        </p:grpSpPr>
        <p:sp>
          <p:nvSpPr>
            <p:cNvPr id="127" name="矩形 126"/>
            <p:cNvSpPr/>
            <p:nvPr/>
          </p:nvSpPr>
          <p:spPr>
            <a:xfrm flipH="1">
              <a:off x="5890892" y="302346"/>
              <a:ext cx="284082" cy="284082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 flipH="1">
              <a:off x="6096000" y="628356"/>
              <a:ext cx="199967" cy="199967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 flipH="1">
              <a:off x="6242215" y="888082"/>
              <a:ext cx="148151" cy="148151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4" name="矩形 133"/>
          <p:cNvSpPr/>
          <p:nvPr/>
        </p:nvSpPr>
        <p:spPr>
          <a:xfrm rot="16200000">
            <a:off x="571461" y="4533002"/>
            <a:ext cx="1088265" cy="1005484"/>
          </a:xfrm>
          <a:prstGeom prst="rect">
            <a:avLst/>
          </a:prstGeom>
          <a:noFill/>
          <a:ln w="19050">
            <a:solidFill>
              <a:srgbClr val="DF5634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5" name="组合 144"/>
          <p:cNvGrpSpPr/>
          <p:nvPr/>
        </p:nvGrpSpPr>
        <p:grpSpPr>
          <a:xfrm rot="13923930">
            <a:off x="5433305" y="5080964"/>
            <a:ext cx="387203" cy="568925"/>
            <a:chOff x="5890892" y="302346"/>
            <a:chExt cx="499474" cy="733887"/>
          </a:xfrm>
          <a:solidFill>
            <a:srgbClr val="F98D1E"/>
          </a:solidFill>
        </p:grpSpPr>
        <p:sp>
          <p:nvSpPr>
            <p:cNvPr id="146" name="矩形 145"/>
            <p:cNvSpPr/>
            <p:nvPr/>
          </p:nvSpPr>
          <p:spPr>
            <a:xfrm flipH="1">
              <a:off x="5890892" y="302346"/>
              <a:ext cx="284082" cy="284082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 flipH="1">
              <a:off x="6096000" y="628356"/>
              <a:ext cx="199967" cy="199967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 flipH="1">
              <a:off x="6242215" y="888082"/>
              <a:ext cx="148151" cy="148151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1" name="文本框 130"/>
          <p:cNvSpPr txBox="1"/>
          <p:nvPr/>
        </p:nvSpPr>
        <p:spPr>
          <a:xfrm>
            <a:off x="1379412" y="2605315"/>
            <a:ext cx="2370958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Comic Sans MS" panose="030F0702030302020204" charset="0"/>
                <a:ea typeface="思源黑体 CN Bold" panose="020B0800000000000000" pitchFamily="34" charset="-122"/>
                <a:cs typeface="Comic Sans MS" panose="030F0702030302020204" charset="0"/>
              </a:rPr>
              <a:t>PT1.</a:t>
            </a:r>
            <a:endParaRPr lang="zh-CN" altLang="en-US" sz="8000" dirty="0">
              <a:solidFill>
                <a:schemeClr val="bg1"/>
              </a:solidFill>
              <a:latin typeface="Comic Sans MS" panose="030F0702030302020204" charset="0"/>
              <a:ea typeface="思源黑体 CN Bold" panose="020B0800000000000000" pitchFamily="34" charset="-122"/>
              <a:cs typeface="Comic Sans MS" panose="030F0702030302020204" charset="0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4641050" y="2666964"/>
            <a:ext cx="7166610" cy="1275080"/>
            <a:chOff x="3369100" y="2586072"/>
            <a:chExt cx="7166610" cy="1275080"/>
          </a:xfrm>
        </p:grpSpPr>
        <p:sp>
          <p:nvSpPr>
            <p:cNvPr id="135" name="文本框 134"/>
            <p:cNvSpPr txBox="1"/>
            <p:nvPr/>
          </p:nvSpPr>
          <p:spPr>
            <a:xfrm>
              <a:off x="4931992" y="2586072"/>
              <a:ext cx="2482044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7200" spc="6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3369100" y="2662272"/>
              <a:ext cx="7166610" cy="11988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200" dirty="0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rPr>
                <a:t>APP FUNCTION</a:t>
              </a:r>
              <a:endParaRPr lang="en-US" altLang="zh-CN" sz="7200" dirty="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 flipH="1">
            <a:off x="10027588" y="2309060"/>
            <a:ext cx="2156033" cy="212356"/>
            <a:chOff x="3243509" y="3861335"/>
            <a:chExt cx="2156033" cy="212356"/>
          </a:xfrm>
        </p:grpSpPr>
        <p:grpSp>
          <p:nvGrpSpPr>
            <p:cNvPr id="150" name="组合 149"/>
            <p:cNvGrpSpPr/>
            <p:nvPr/>
          </p:nvGrpSpPr>
          <p:grpSpPr>
            <a:xfrm>
              <a:off x="3435448" y="3870056"/>
              <a:ext cx="1964094" cy="203635"/>
              <a:chOff x="3626307" y="3708106"/>
              <a:chExt cx="1964094" cy="203635"/>
            </a:xfrm>
          </p:grpSpPr>
          <p:grpSp>
            <p:nvGrpSpPr>
              <p:cNvPr id="152" name="组合 151"/>
              <p:cNvGrpSpPr/>
              <p:nvPr/>
            </p:nvGrpSpPr>
            <p:grpSpPr>
              <a:xfrm>
                <a:off x="3626307" y="3708106"/>
                <a:ext cx="1633325" cy="203635"/>
                <a:chOff x="3515730" y="4703645"/>
                <a:chExt cx="1943593" cy="278562"/>
              </a:xfrm>
            </p:grpSpPr>
            <p:sp>
              <p:nvSpPr>
                <p:cNvPr id="156" name="箭头: V 形 155"/>
                <p:cNvSpPr/>
                <p:nvPr/>
              </p:nvSpPr>
              <p:spPr>
                <a:xfrm>
                  <a:off x="351573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箭头: V 形 156"/>
                <p:cNvSpPr/>
                <p:nvPr/>
              </p:nvSpPr>
              <p:spPr>
                <a:xfrm>
                  <a:off x="370689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箭头: V 形 157"/>
                <p:cNvSpPr/>
                <p:nvPr/>
              </p:nvSpPr>
              <p:spPr>
                <a:xfrm>
                  <a:off x="389805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箭头: V 形 158"/>
                <p:cNvSpPr/>
                <p:nvPr/>
              </p:nvSpPr>
              <p:spPr>
                <a:xfrm>
                  <a:off x="408921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箭头: V 形 159"/>
                <p:cNvSpPr/>
                <p:nvPr/>
              </p:nvSpPr>
              <p:spPr>
                <a:xfrm>
                  <a:off x="428037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箭头: V 形 160"/>
                <p:cNvSpPr/>
                <p:nvPr/>
              </p:nvSpPr>
              <p:spPr>
                <a:xfrm>
                  <a:off x="447153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箭头: V 形 161"/>
                <p:cNvSpPr/>
                <p:nvPr/>
              </p:nvSpPr>
              <p:spPr>
                <a:xfrm>
                  <a:off x="466269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箭头: V 形 162"/>
                <p:cNvSpPr/>
                <p:nvPr/>
              </p:nvSpPr>
              <p:spPr>
                <a:xfrm>
                  <a:off x="485385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4" name="箭头: V 形 163"/>
                <p:cNvSpPr/>
                <p:nvPr/>
              </p:nvSpPr>
              <p:spPr>
                <a:xfrm>
                  <a:off x="504501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5" name="箭头: V 形 164"/>
                <p:cNvSpPr/>
                <p:nvPr/>
              </p:nvSpPr>
              <p:spPr>
                <a:xfrm>
                  <a:off x="5236174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3" name="组合 152"/>
              <p:cNvGrpSpPr/>
              <p:nvPr/>
            </p:nvGrpSpPr>
            <p:grpSpPr>
              <a:xfrm>
                <a:off x="5242231" y="3708106"/>
                <a:ext cx="348170" cy="203635"/>
                <a:chOff x="3515730" y="4703645"/>
                <a:chExt cx="414309" cy="278562"/>
              </a:xfrm>
            </p:grpSpPr>
            <p:sp>
              <p:nvSpPr>
                <p:cNvPr id="154" name="箭头: V 形 153"/>
                <p:cNvSpPr/>
                <p:nvPr/>
              </p:nvSpPr>
              <p:spPr>
                <a:xfrm>
                  <a:off x="351573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箭头: V 形 154"/>
                <p:cNvSpPr/>
                <p:nvPr/>
              </p:nvSpPr>
              <p:spPr>
                <a:xfrm>
                  <a:off x="370689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1" name="矩形 150"/>
            <p:cNvSpPr/>
            <p:nvPr/>
          </p:nvSpPr>
          <p:spPr>
            <a:xfrm flipH="1">
              <a:off x="3243509" y="3861335"/>
              <a:ext cx="1984513" cy="212356"/>
            </a:xfrm>
            <a:prstGeom prst="rect">
              <a:avLst/>
            </a:prstGeom>
            <a:gradFill flip="none" rotWithShape="1">
              <a:gsLst>
                <a:gs pos="12000">
                  <a:schemeClr val="bg1">
                    <a:alpha val="0"/>
                  </a:schemeClr>
                </a:gs>
                <a:gs pos="60000">
                  <a:srgbClr val="CB4E31">
                    <a:alpha val="60000"/>
                  </a:srgbClr>
                </a:gs>
                <a:gs pos="83000">
                  <a:srgbClr val="CB4E31">
                    <a:alpha val="76000"/>
                  </a:srgbClr>
                </a:gs>
                <a:gs pos="100000">
                  <a:srgbClr val="CB4E31">
                    <a:alpha val="74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0" y="4228169"/>
            <a:ext cx="2156033" cy="212356"/>
            <a:chOff x="3243509" y="3861335"/>
            <a:chExt cx="2156033" cy="212356"/>
          </a:xfrm>
        </p:grpSpPr>
        <p:grpSp>
          <p:nvGrpSpPr>
            <p:cNvPr id="167" name="组合 166"/>
            <p:cNvGrpSpPr/>
            <p:nvPr/>
          </p:nvGrpSpPr>
          <p:grpSpPr>
            <a:xfrm>
              <a:off x="3435448" y="3870056"/>
              <a:ext cx="1964094" cy="203635"/>
              <a:chOff x="3626307" y="3708106"/>
              <a:chExt cx="1964094" cy="203635"/>
            </a:xfrm>
          </p:grpSpPr>
          <p:grpSp>
            <p:nvGrpSpPr>
              <p:cNvPr id="169" name="组合 168"/>
              <p:cNvGrpSpPr/>
              <p:nvPr/>
            </p:nvGrpSpPr>
            <p:grpSpPr>
              <a:xfrm>
                <a:off x="3626307" y="3708106"/>
                <a:ext cx="1633325" cy="203635"/>
                <a:chOff x="3515730" y="4703645"/>
                <a:chExt cx="1943593" cy="278562"/>
              </a:xfrm>
            </p:grpSpPr>
            <p:sp>
              <p:nvSpPr>
                <p:cNvPr id="173" name="箭头: V 形 172"/>
                <p:cNvSpPr/>
                <p:nvPr/>
              </p:nvSpPr>
              <p:spPr>
                <a:xfrm>
                  <a:off x="351573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箭头: V 形 173"/>
                <p:cNvSpPr/>
                <p:nvPr/>
              </p:nvSpPr>
              <p:spPr>
                <a:xfrm>
                  <a:off x="370689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箭头: V 形 174"/>
                <p:cNvSpPr/>
                <p:nvPr/>
              </p:nvSpPr>
              <p:spPr>
                <a:xfrm>
                  <a:off x="389805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箭头: V 形 175"/>
                <p:cNvSpPr/>
                <p:nvPr/>
              </p:nvSpPr>
              <p:spPr>
                <a:xfrm>
                  <a:off x="408921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" name="箭头: V 形 176"/>
                <p:cNvSpPr/>
                <p:nvPr/>
              </p:nvSpPr>
              <p:spPr>
                <a:xfrm>
                  <a:off x="428037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" name="箭头: V 形 177"/>
                <p:cNvSpPr/>
                <p:nvPr/>
              </p:nvSpPr>
              <p:spPr>
                <a:xfrm>
                  <a:off x="447153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" name="箭头: V 形 178"/>
                <p:cNvSpPr/>
                <p:nvPr/>
              </p:nvSpPr>
              <p:spPr>
                <a:xfrm>
                  <a:off x="466269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" name="箭头: V 形 179"/>
                <p:cNvSpPr/>
                <p:nvPr/>
              </p:nvSpPr>
              <p:spPr>
                <a:xfrm>
                  <a:off x="485385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箭头: V 形 180"/>
                <p:cNvSpPr/>
                <p:nvPr/>
              </p:nvSpPr>
              <p:spPr>
                <a:xfrm>
                  <a:off x="504501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2" name="箭头: V 形 181"/>
                <p:cNvSpPr/>
                <p:nvPr/>
              </p:nvSpPr>
              <p:spPr>
                <a:xfrm>
                  <a:off x="5236174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组合 169"/>
              <p:cNvGrpSpPr/>
              <p:nvPr/>
            </p:nvGrpSpPr>
            <p:grpSpPr>
              <a:xfrm>
                <a:off x="5242231" y="3708106"/>
                <a:ext cx="348170" cy="203635"/>
                <a:chOff x="3515730" y="4703645"/>
                <a:chExt cx="414309" cy="278562"/>
              </a:xfrm>
            </p:grpSpPr>
            <p:sp>
              <p:nvSpPr>
                <p:cNvPr id="171" name="箭头: V 形 170"/>
                <p:cNvSpPr/>
                <p:nvPr/>
              </p:nvSpPr>
              <p:spPr>
                <a:xfrm>
                  <a:off x="351573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" name="箭头: V 形 171"/>
                <p:cNvSpPr/>
                <p:nvPr/>
              </p:nvSpPr>
              <p:spPr>
                <a:xfrm>
                  <a:off x="370689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8" name="矩形 167"/>
            <p:cNvSpPr/>
            <p:nvPr/>
          </p:nvSpPr>
          <p:spPr>
            <a:xfrm flipH="1">
              <a:off x="3243509" y="3861335"/>
              <a:ext cx="1984513" cy="212356"/>
            </a:xfrm>
            <a:prstGeom prst="rect">
              <a:avLst/>
            </a:prstGeom>
            <a:gradFill flip="none" rotWithShape="1">
              <a:gsLst>
                <a:gs pos="12000">
                  <a:schemeClr val="bg1">
                    <a:alpha val="0"/>
                  </a:schemeClr>
                </a:gs>
                <a:gs pos="60000">
                  <a:srgbClr val="CB4E31">
                    <a:alpha val="60000"/>
                  </a:srgbClr>
                </a:gs>
                <a:gs pos="83000">
                  <a:srgbClr val="CB4E31">
                    <a:alpha val="76000"/>
                  </a:srgbClr>
                </a:gs>
                <a:gs pos="100000">
                  <a:srgbClr val="CB4E31">
                    <a:alpha val="74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53" grpId="0" bldLvl="0" animBg="1"/>
      <p:bldP spid="62" grpId="0" bldLvl="0" animBg="1"/>
      <p:bldP spid="63" grpId="0" bldLvl="0" animBg="1"/>
      <p:bldP spid="69" grpId="0" bldLvl="0" animBg="1"/>
      <p:bldP spid="70" grpId="0" bldLvl="0" animBg="1"/>
      <p:bldP spid="114" grpId="0" bldLvl="0" animBg="1"/>
      <p:bldP spid="134" grpId="0" bldLvl="0" animBg="1"/>
      <p:bldP spid="1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UpDiag">
          <a:fgClr>
            <a:srgbClr val="EDEDE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77514" y="505906"/>
            <a:ext cx="2651760" cy="700131"/>
            <a:chOff x="3514725" y="842919"/>
            <a:chExt cx="2651760" cy="700131"/>
          </a:xfrm>
        </p:grpSpPr>
        <p:sp>
          <p:nvSpPr>
            <p:cNvPr id="8" name="矩形: 圆角 7"/>
            <p:cNvSpPr/>
            <p:nvPr/>
          </p:nvSpPr>
          <p:spPr>
            <a:xfrm>
              <a:off x="3514725" y="842919"/>
              <a:ext cx="2651760" cy="700131"/>
            </a:xfrm>
            <a:prstGeom prst="roundRect">
              <a:avLst>
                <a:gd name="adj" fmla="val 50000"/>
              </a:avLst>
            </a:prstGeom>
            <a:solidFill>
              <a:srgbClr val="DF5634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pc="60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598836" y="963421"/>
              <a:ext cx="2484120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i="1" spc="3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APP FUNCTION</a:t>
              </a:r>
              <a:endParaRPr lang="en-US" altLang="zh-CN" sz="2400" b="1" i="1" spc="3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37534" y="1443163"/>
            <a:ext cx="9513758" cy="4244975"/>
            <a:chOff x="-2503358" y="-244486"/>
            <a:chExt cx="9513758" cy="4244975"/>
          </a:xfrm>
        </p:grpSpPr>
        <p:sp>
          <p:nvSpPr>
            <p:cNvPr id="20" name="矩形 19"/>
            <p:cNvSpPr/>
            <p:nvPr/>
          </p:nvSpPr>
          <p:spPr>
            <a:xfrm flipV="1">
              <a:off x="-2503358" y="-180986"/>
              <a:ext cx="323555" cy="322690"/>
            </a:xfrm>
            <a:prstGeom prst="rect">
              <a:avLst/>
            </a:prstGeom>
            <a:solidFill>
              <a:srgbClr val="DF56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-2027108" y="-244486"/>
              <a:ext cx="4139565" cy="42449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2000" b="1" dirty="0">
                  <a:solidFill>
                    <a:srgbClr val="232A33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Arial Black" panose="020B0A04020102020204" charset="0"/>
                </a:rPr>
                <a:t>This app helps</a:t>
              </a:r>
              <a:r>
                <a:rPr lang="en-US" altLang="zh-CN" sz="2000" b="1" dirty="0">
                  <a:solidFill>
                    <a:srgbClr val="232A33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Arial Black" panose="020B0A04020102020204" charset="0"/>
                </a:rPr>
                <a:t> </a:t>
              </a:r>
              <a:r>
                <a:rPr lang="zh-CN" altLang="en-US" sz="2000" b="1" dirty="0">
                  <a:solidFill>
                    <a:srgbClr val="232A33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Arial Black" panose="020B0A04020102020204" charset="0"/>
                </a:rPr>
                <a:t>people better choose the car they want based on their fuel consumption</a:t>
              </a:r>
              <a:r>
                <a:rPr lang="en-US" altLang="zh-CN" sz="2000" b="1" dirty="0">
                  <a:solidFill>
                    <a:srgbClr val="232A33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Arial Black" panose="020B0A04020102020204" charset="0"/>
                </a:rPr>
                <a:t> </a:t>
              </a:r>
              <a:r>
                <a:rPr lang="zh-CN" altLang="en-US" sz="2000" b="1" dirty="0">
                  <a:solidFill>
                    <a:srgbClr val="232A33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Arial Black" panose="020B0A04020102020204" charset="0"/>
                </a:rPr>
                <a:t>and CO2</a:t>
              </a:r>
              <a:r>
                <a:rPr lang="en-US" altLang="zh-CN" sz="2000" b="1" dirty="0">
                  <a:solidFill>
                    <a:srgbClr val="232A33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Arial Black" panose="020B0A04020102020204" charset="0"/>
                </a:rPr>
                <a:t> </a:t>
              </a:r>
              <a:r>
                <a:rPr lang="zh-CN" altLang="en-US" sz="2000" b="1" dirty="0">
                  <a:solidFill>
                    <a:srgbClr val="232A33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Arial Black" panose="020B0A04020102020204" charset="0"/>
                </a:rPr>
                <a:t>emissio</a:t>
              </a:r>
              <a:r>
                <a:rPr lang="en-US" altLang="zh-CN" sz="2000" b="1" dirty="0">
                  <a:solidFill>
                    <a:srgbClr val="232A33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Arial Black" panose="020B0A04020102020204" charset="0"/>
                </a:rPr>
                <a:t>n.</a:t>
              </a:r>
              <a:endParaRPr lang="en-US" altLang="zh-CN" sz="2000" b="1" dirty="0">
                <a:solidFill>
                  <a:srgbClr val="232A33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 Black" panose="020B0A0402010202020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702496" y="2550825"/>
              <a:ext cx="4307904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pic>
        <p:nvPicPr>
          <p:cNvPr id="2" name="图片 1" descr="502"/>
          <p:cNvPicPr>
            <a:picLocks noChangeAspect="1"/>
          </p:cNvPicPr>
          <p:nvPr/>
        </p:nvPicPr>
        <p:blipFill>
          <a:blip r:embed="rId1"/>
          <a:srcRect l="28552" t="1524" r="15248"/>
          <a:stretch>
            <a:fillRect/>
          </a:stretch>
        </p:blipFill>
        <p:spPr>
          <a:xfrm>
            <a:off x="4977130" y="798195"/>
            <a:ext cx="6182995" cy="4950460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10560892" y="347669"/>
            <a:ext cx="1217181" cy="1432157"/>
            <a:chOff x="10560892" y="347669"/>
            <a:chExt cx="1217181" cy="1432157"/>
          </a:xfrm>
        </p:grpSpPr>
        <p:sp>
          <p:nvSpPr>
            <p:cNvPr id="27" name="矩形 26"/>
            <p:cNvSpPr/>
            <p:nvPr/>
          </p:nvSpPr>
          <p:spPr>
            <a:xfrm>
              <a:off x="10878637" y="347669"/>
              <a:ext cx="736782" cy="858801"/>
            </a:xfrm>
            <a:prstGeom prst="rect">
              <a:avLst/>
            </a:prstGeom>
            <a:noFill/>
            <a:ln w="19050">
              <a:solidFill>
                <a:srgbClr val="DF5634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0560892" y="798363"/>
              <a:ext cx="828468" cy="981463"/>
            </a:xfrm>
            <a:prstGeom prst="rect">
              <a:avLst/>
            </a:prstGeom>
            <a:noFill/>
            <a:ln w="19050">
              <a:solidFill>
                <a:srgbClr val="DF5634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1031036" y="500069"/>
              <a:ext cx="747037" cy="943304"/>
            </a:xfrm>
            <a:prstGeom prst="rect">
              <a:avLst/>
            </a:prstGeom>
            <a:noFill/>
            <a:ln w="19050">
              <a:solidFill>
                <a:srgbClr val="DF5634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UpDiag">
          <a:fgClr>
            <a:srgbClr val="EDEDE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77514" y="505906"/>
            <a:ext cx="2651760" cy="700131"/>
            <a:chOff x="3514725" y="842919"/>
            <a:chExt cx="2651760" cy="700131"/>
          </a:xfrm>
        </p:grpSpPr>
        <p:sp>
          <p:nvSpPr>
            <p:cNvPr id="8" name="矩形: 圆角 7"/>
            <p:cNvSpPr/>
            <p:nvPr/>
          </p:nvSpPr>
          <p:spPr>
            <a:xfrm>
              <a:off x="3514725" y="842919"/>
              <a:ext cx="2651760" cy="700131"/>
            </a:xfrm>
            <a:prstGeom prst="roundRect">
              <a:avLst>
                <a:gd name="adj" fmla="val 50000"/>
              </a:avLst>
            </a:prstGeom>
            <a:solidFill>
              <a:srgbClr val="DF5634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pc="60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598836" y="963421"/>
              <a:ext cx="2484120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i="1" spc="3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APP FUNCTION</a:t>
              </a:r>
              <a:endParaRPr lang="en-US" altLang="zh-CN" sz="2400" b="1" i="1" spc="3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41649" y="1443163"/>
            <a:ext cx="9513758" cy="4119880"/>
            <a:chOff x="-2503358" y="-180986"/>
            <a:chExt cx="9513758" cy="4119880"/>
          </a:xfrm>
        </p:grpSpPr>
        <p:sp>
          <p:nvSpPr>
            <p:cNvPr id="20" name="矩形 19"/>
            <p:cNvSpPr/>
            <p:nvPr/>
          </p:nvSpPr>
          <p:spPr>
            <a:xfrm flipV="1">
              <a:off x="-2503358" y="-180986"/>
              <a:ext cx="323555" cy="322690"/>
            </a:xfrm>
            <a:prstGeom prst="rect">
              <a:avLst/>
            </a:prstGeom>
            <a:solidFill>
              <a:srgbClr val="DF56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-2179508" y="-180986"/>
              <a:ext cx="5241925" cy="41198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2000" b="1" dirty="0">
                  <a:solidFill>
                    <a:srgbClr val="232A33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Arial Black" panose="020B0A04020102020204" charset="0"/>
                </a:rPr>
                <a:t>Here you can s</a:t>
              </a:r>
              <a:r>
                <a:rPr lang="en-US" altLang="zh-CN" sz="2000" b="1" dirty="0">
                  <a:solidFill>
                    <a:srgbClr val="232A33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Arial Black" panose="020B0A04020102020204" charset="0"/>
                </a:rPr>
                <a:t>elec</a:t>
              </a:r>
              <a:r>
                <a:rPr lang="zh-CN" altLang="en-US" sz="2000" b="1" dirty="0">
                  <a:solidFill>
                    <a:srgbClr val="232A33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Arial Black" panose="020B0A04020102020204" charset="0"/>
                </a:rPr>
                <a:t>t:</a:t>
              </a:r>
              <a:r>
                <a:rPr lang="en-US" altLang="zh-CN" sz="2000" b="1" spc="600" dirty="0">
                  <a:solidFill>
                    <a:srgbClr val="232A33"/>
                  </a:solidFill>
                  <a:latin typeface="Arial Black" panose="020B0A04020102020204" charset="0"/>
                  <a:ea typeface="思源黑体 CN Bold" panose="020B0800000000000000" pitchFamily="34" charset="-122"/>
                  <a:cs typeface="Arial Black" panose="020B0A04020102020204" charset="0"/>
                </a:rPr>
                <a:t> </a:t>
              </a:r>
              <a:endParaRPr lang="en-US" altLang="zh-CN" sz="2000" b="1" spc="600" dirty="0">
                <a:solidFill>
                  <a:srgbClr val="232A33"/>
                </a:solidFill>
                <a:latin typeface="Arial Black" panose="020B0A04020102020204" charset="0"/>
                <a:ea typeface="思源黑体 CN Bold" panose="020B0800000000000000" pitchFamily="34" charset="-122"/>
                <a:cs typeface="Arial Black" panose="020B0A04020102020204" charset="0"/>
              </a:endParaRPr>
            </a:p>
            <a:p>
              <a:endParaRPr lang="en-US" altLang="zh-CN" sz="2000" b="1" spc="600" dirty="0">
                <a:solidFill>
                  <a:srgbClr val="232A33"/>
                </a:solidFill>
                <a:latin typeface="Arial Black" panose="020B0A04020102020204" charset="0"/>
                <a:ea typeface="思源黑体 CN Bold" panose="020B0800000000000000" pitchFamily="34" charset="-122"/>
                <a:cs typeface="Arial Black" panose="020B0A0402010202020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702496" y="2550825"/>
              <a:ext cx="4307904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pic>
        <p:nvPicPr>
          <p:cNvPr id="2" name="图片 1" descr="C:\Users\86173\Desktop\DD.pngDD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87210" y="302895"/>
            <a:ext cx="3012440" cy="6400165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10560892" y="347669"/>
            <a:ext cx="1217181" cy="1432157"/>
            <a:chOff x="10560892" y="347669"/>
            <a:chExt cx="1217181" cy="1432157"/>
          </a:xfrm>
        </p:grpSpPr>
        <p:sp>
          <p:nvSpPr>
            <p:cNvPr id="27" name="矩形 26"/>
            <p:cNvSpPr/>
            <p:nvPr/>
          </p:nvSpPr>
          <p:spPr>
            <a:xfrm>
              <a:off x="10878637" y="347669"/>
              <a:ext cx="736782" cy="858801"/>
            </a:xfrm>
            <a:prstGeom prst="rect">
              <a:avLst/>
            </a:prstGeom>
            <a:noFill/>
            <a:ln w="19050">
              <a:solidFill>
                <a:srgbClr val="DF5634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0560892" y="798363"/>
              <a:ext cx="828468" cy="981463"/>
            </a:xfrm>
            <a:prstGeom prst="rect">
              <a:avLst/>
            </a:prstGeom>
            <a:noFill/>
            <a:ln w="19050">
              <a:solidFill>
                <a:srgbClr val="DF5634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1031036" y="500069"/>
              <a:ext cx="747037" cy="943304"/>
            </a:xfrm>
            <a:prstGeom prst="rect">
              <a:avLst/>
            </a:prstGeom>
            <a:noFill/>
            <a:ln w="19050">
              <a:solidFill>
                <a:srgbClr val="DF5634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 flipV="1">
            <a:off x="437534" y="2339148"/>
            <a:ext cx="323555" cy="322690"/>
          </a:xfrm>
          <a:prstGeom prst="rect">
            <a:avLst/>
          </a:prstGeom>
          <a:solidFill>
            <a:srgbClr val="DF5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58215" y="2339340"/>
            <a:ext cx="406400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000" b="1" dirty="0">
                <a:solidFill>
                  <a:srgbClr val="232A33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 Black" panose="020B0A04020102020204" charset="0"/>
                <a:sym typeface="+mn-ea"/>
              </a:rPr>
              <a:t>1.</a:t>
            </a:r>
            <a:r>
              <a:rPr lang="en-US" altLang="zh-CN" sz="2000" b="1" dirty="0">
                <a:solidFill>
                  <a:srgbClr val="232A33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 Black" panose="020B0A04020102020204" charset="0"/>
                <a:sym typeface="+mn-ea"/>
              </a:rPr>
              <a:t> </a:t>
            </a:r>
            <a:r>
              <a:rPr lang="zh-CN" altLang="en-US" sz="2000" b="1" dirty="0">
                <a:solidFill>
                  <a:srgbClr val="232A33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 Black" panose="020B0A04020102020204" charset="0"/>
                <a:sym typeface="+mn-ea"/>
              </a:rPr>
              <a:t>the vehicle class</a:t>
            </a:r>
            <a:endParaRPr lang="zh-CN" altLang="en-US" sz="2000" b="1" dirty="0">
              <a:solidFill>
                <a:srgbClr val="232A33"/>
              </a:solidFill>
              <a:uFillTx/>
              <a:latin typeface="微软雅黑" panose="020B0503020204020204" charset="-122"/>
              <a:ea typeface="微软雅黑" panose="020B0503020204020204" charset="-122"/>
              <a:cs typeface="Arial Black" panose="020B0A04020102020204" charset="0"/>
              <a:sym typeface="+mn-ea"/>
            </a:endParaRPr>
          </a:p>
          <a:p>
            <a:endParaRPr lang="en-US" altLang="zh-CN" b="1" spc="600" dirty="0">
              <a:solidFill>
                <a:srgbClr val="232A33"/>
              </a:solidFill>
              <a:latin typeface="Arial Black" panose="020B0A04020102020204" charset="0"/>
              <a:ea typeface="思源黑体 CN Bold" panose="020B0800000000000000" pitchFamily="34" charset="-122"/>
              <a:cs typeface="Arial Black" panose="020B0A040201020202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8215" y="334899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2000" b="1" dirty="0">
                <a:solidFill>
                  <a:srgbClr val="232A33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 Black" panose="020B0A04020102020204" charset="0"/>
                <a:sym typeface="+mn-ea"/>
              </a:rPr>
              <a:t>2.</a:t>
            </a:r>
            <a:r>
              <a:rPr lang="en-US" altLang="zh-CN" sz="2000" b="1" dirty="0">
                <a:solidFill>
                  <a:srgbClr val="232A33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 Black" panose="020B0A04020102020204" charset="0"/>
                <a:sym typeface="+mn-ea"/>
              </a:rPr>
              <a:t> </a:t>
            </a:r>
            <a:r>
              <a:rPr lang="zh-CN" altLang="en-US" sz="2000" b="1" dirty="0">
                <a:solidFill>
                  <a:srgbClr val="232A33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 Black" panose="020B0A04020102020204" charset="0"/>
                <a:sym typeface="+mn-ea"/>
              </a:rPr>
              <a:t>the C02 Emissions level</a:t>
            </a:r>
            <a:endParaRPr lang="zh-CN" altLang="en-US" sz="2000" b="1" dirty="0">
              <a:solidFill>
                <a:srgbClr val="232A33"/>
              </a:solidFill>
              <a:uFillTx/>
              <a:latin typeface="微软雅黑" panose="020B0503020204020204" charset="-122"/>
              <a:ea typeface="微软雅黑" panose="020B0503020204020204" charset="-122"/>
              <a:cs typeface="Arial Black" panose="020B0A04020102020204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437534" y="3348798"/>
            <a:ext cx="323555" cy="322690"/>
          </a:xfrm>
          <a:prstGeom prst="rect">
            <a:avLst/>
          </a:prstGeom>
          <a:solidFill>
            <a:srgbClr val="DF5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437534" y="4548313"/>
            <a:ext cx="323555" cy="322690"/>
          </a:xfrm>
          <a:prstGeom prst="rect">
            <a:avLst/>
          </a:prstGeom>
          <a:solidFill>
            <a:srgbClr val="DF5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58215" y="4525645"/>
            <a:ext cx="60293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2000" b="1" dirty="0">
                <a:solidFill>
                  <a:srgbClr val="232A33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 Black" panose="020B0A04020102020204" charset="0"/>
                <a:sym typeface="+mn-ea"/>
              </a:rPr>
              <a:t>3.</a:t>
            </a:r>
            <a:r>
              <a:rPr lang="en-US" altLang="zh-CN" sz="2000" b="1" dirty="0">
                <a:solidFill>
                  <a:srgbClr val="232A33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 Black" panose="020B0A04020102020204" charset="0"/>
                <a:sym typeface="+mn-ea"/>
              </a:rPr>
              <a:t> </a:t>
            </a:r>
            <a:r>
              <a:rPr lang="zh-CN" altLang="en-US" sz="2000" b="1" dirty="0">
                <a:solidFill>
                  <a:srgbClr val="232A33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 Black" panose="020B0A04020102020204" charset="0"/>
                <a:sym typeface="+mn-ea"/>
              </a:rPr>
              <a:t>the Brand Name</a:t>
            </a:r>
            <a:endParaRPr lang="zh-CN" altLang="en-US" sz="2000" b="1" dirty="0">
              <a:solidFill>
                <a:srgbClr val="232A33"/>
              </a:solidFill>
              <a:uFillTx/>
              <a:latin typeface="微软雅黑" panose="020B0503020204020204" charset="-122"/>
              <a:ea typeface="微软雅黑" panose="020B0503020204020204" charset="-122"/>
              <a:cs typeface="Arial Black" panose="020B0A0402010202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UpDiag">
          <a:fgClr>
            <a:srgbClr val="EDEDE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77514" y="505906"/>
            <a:ext cx="2651760" cy="700131"/>
            <a:chOff x="3514725" y="842919"/>
            <a:chExt cx="2651760" cy="700131"/>
          </a:xfrm>
        </p:grpSpPr>
        <p:sp>
          <p:nvSpPr>
            <p:cNvPr id="8" name="矩形: 圆角 7"/>
            <p:cNvSpPr/>
            <p:nvPr/>
          </p:nvSpPr>
          <p:spPr>
            <a:xfrm>
              <a:off x="3514725" y="842919"/>
              <a:ext cx="2651760" cy="700131"/>
            </a:xfrm>
            <a:prstGeom prst="roundRect">
              <a:avLst>
                <a:gd name="adj" fmla="val 50000"/>
              </a:avLst>
            </a:prstGeom>
            <a:solidFill>
              <a:srgbClr val="DF5634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pc="60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598836" y="963421"/>
              <a:ext cx="2484120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i="1" spc="3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APP FUNCTION</a:t>
              </a:r>
              <a:endParaRPr lang="en-US" altLang="zh-CN" sz="2400" b="1" i="1" spc="3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13074" y="1443163"/>
            <a:ext cx="9513758" cy="4119880"/>
            <a:chOff x="-2503358" y="-180986"/>
            <a:chExt cx="9513758" cy="4119880"/>
          </a:xfrm>
        </p:grpSpPr>
        <p:sp>
          <p:nvSpPr>
            <p:cNvPr id="20" name="矩形 19"/>
            <p:cNvSpPr/>
            <p:nvPr/>
          </p:nvSpPr>
          <p:spPr>
            <a:xfrm flipV="1">
              <a:off x="-2503358" y="-180986"/>
              <a:ext cx="323555" cy="322690"/>
            </a:xfrm>
            <a:prstGeom prst="rect">
              <a:avLst/>
            </a:prstGeom>
            <a:solidFill>
              <a:srgbClr val="DF56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-2179508" y="-180986"/>
              <a:ext cx="5241925" cy="41198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endParaRPr lang="en-US" altLang="zh-CN" sz="2000" b="1" spc="600" dirty="0">
                <a:solidFill>
                  <a:srgbClr val="232A33"/>
                </a:solidFill>
                <a:latin typeface="Arial Black" panose="020B0A04020102020204" charset="0"/>
                <a:ea typeface="思源黑体 CN Bold" panose="020B0800000000000000" pitchFamily="34" charset="-122"/>
                <a:cs typeface="Arial Black" panose="020B0A0402010202020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702496" y="2550825"/>
              <a:ext cx="4307904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47395" y="1443355"/>
            <a:ext cx="4225925" cy="30079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buClrTx/>
              <a:buSzTx/>
              <a:buFontTx/>
            </a:pPr>
            <a:r>
              <a:rPr lang="zh-CN" altLang="en-US" sz="2000" b="1" dirty="0">
                <a:solidFill>
                  <a:srgbClr val="232A33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 Black" panose="020B0A04020102020204" charset="0"/>
                <a:sym typeface="+mn-ea"/>
              </a:rPr>
              <a:t>This shows the fuel consmptions of the selected type of cars.</a:t>
            </a:r>
            <a:endParaRPr lang="zh-CN" altLang="en-US" sz="2000" b="1" dirty="0">
              <a:solidFill>
                <a:srgbClr val="232A33"/>
              </a:solidFill>
              <a:uFillTx/>
              <a:latin typeface="微软雅黑" panose="020B0503020204020204" charset="-122"/>
              <a:ea typeface="微软雅黑" panose="020B0503020204020204" charset="-122"/>
              <a:cs typeface="Arial Black" panose="020B0A04020102020204" charset="0"/>
              <a:sym typeface="+mn-ea"/>
            </a:endParaRPr>
          </a:p>
        </p:txBody>
      </p:sp>
      <p:pic>
        <p:nvPicPr>
          <p:cNvPr id="13" name="图片 12" descr="6d186c57934eb189f6b6334dcbddb5e"/>
          <p:cNvPicPr>
            <a:picLocks noChangeAspect="1"/>
          </p:cNvPicPr>
          <p:nvPr/>
        </p:nvPicPr>
        <p:blipFill>
          <a:blip r:embed="rId1"/>
          <a:srcRect l="7448" t="435" r="-12505" b="-1640"/>
          <a:stretch>
            <a:fillRect/>
          </a:stretch>
        </p:blipFill>
        <p:spPr>
          <a:xfrm>
            <a:off x="5294630" y="1215390"/>
            <a:ext cx="7980680" cy="4427855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10560892" y="347669"/>
            <a:ext cx="1217181" cy="1432157"/>
            <a:chOff x="10560892" y="347669"/>
            <a:chExt cx="1217181" cy="1432157"/>
          </a:xfrm>
        </p:grpSpPr>
        <p:sp>
          <p:nvSpPr>
            <p:cNvPr id="27" name="矩形 26"/>
            <p:cNvSpPr/>
            <p:nvPr/>
          </p:nvSpPr>
          <p:spPr>
            <a:xfrm>
              <a:off x="10878637" y="347669"/>
              <a:ext cx="736782" cy="858801"/>
            </a:xfrm>
            <a:prstGeom prst="rect">
              <a:avLst/>
            </a:prstGeom>
            <a:noFill/>
            <a:ln w="19050">
              <a:solidFill>
                <a:srgbClr val="DF5634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0560892" y="798363"/>
              <a:ext cx="828468" cy="981463"/>
            </a:xfrm>
            <a:prstGeom prst="rect">
              <a:avLst/>
            </a:prstGeom>
            <a:noFill/>
            <a:ln w="19050">
              <a:solidFill>
                <a:srgbClr val="DF5634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1031036" y="500069"/>
              <a:ext cx="747037" cy="943304"/>
            </a:xfrm>
            <a:prstGeom prst="rect">
              <a:avLst/>
            </a:prstGeom>
            <a:noFill/>
            <a:ln w="19050">
              <a:solidFill>
                <a:srgbClr val="DF5634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UpDiag">
          <a:fgClr>
            <a:srgbClr val="EDEDE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77514" y="505906"/>
            <a:ext cx="2651760" cy="700131"/>
            <a:chOff x="3514725" y="842919"/>
            <a:chExt cx="2651760" cy="700131"/>
          </a:xfrm>
        </p:grpSpPr>
        <p:sp>
          <p:nvSpPr>
            <p:cNvPr id="8" name="矩形: 圆角 7"/>
            <p:cNvSpPr/>
            <p:nvPr/>
          </p:nvSpPr>
          <p:spPr>
            <a:xfrm>
              <a:off x="3514725" y="842919"/>
              <a:ext cx="2651760" cy="700131"/>
            </a:xfrm>
            <a:prstGeom prst="roundRect">
              <a:avLst>
                <a:gd name="adj" fmla="val 50000"/>
              </a:avLst>
            </a:prstGeom>
            <a:solidFill>
              <a:srgbClr val="DF5634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pc="60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598836" y="963421"/>
              <a:ext cx="2484120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i="1" spc="3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APP FUNCTION</a:t>
              </a:r>
              <a:endParaRPr lang="en-US" altLang="zh-CN" sz="2400" b="1" i="1" spc="3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13074" y="1443163"/>
            <a:ext cx="9513758" cy="4119880"/>
            <a:chOff x="-2503358" y="-180986"/>
            <a:chExt cx="9513758" cy="4119880"/>
          </a:xfrm>
        </p:grpSpPr>
        <p:sp>
          <p:nvSpPr>
            <p:cNvPr id="20" name="矩形 19"/>
            <p:cNvSpPr/>
            <p:nvPr/>
          </p:nvSpPr>
          <p:spPr>
            <a:xfrm flipV="1">
              <a:off x="-2503358" y="-180986"/>
              <a:ext cx="323555" cy="322690"/>
            </a:xfrm>
            <a:prstGeom prst="rect">
              <a:avLst/>
            </a:prstGeom>
            <a:solidFill>
              <a:srgbClr val="DF56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-2179508" y="-180986"/>
              <a:ext cx="5241925" cy="41198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endParaRPr lang="en-US" altLang="zh-CN" sz="2000" b="1" spc="600" dirty="0">
                <a:solidFill>
                  <a:srgbClr val="232A33"/>
                </a:solidFill>
                <a:latin typeface="Arial Black" panose="020B0A04020102020204" charset="0"/>
                <a:ea typeface="思源黑体 CN Bold" panose="020B0800000000000000" pitchFamily="34" charset="-122"/>
                <a:cs typeface="Arial Black" panose="020B0A0402010202020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702496" y="2550825"/>
              <a:ext cx="4307904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18820" y="1442720"/>
            <a:ext cx="4225925" cy="30079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000" b="1" dirty="0">
                <a:solidFill>
                  <a:srgbClr val="232A33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 Black" panose="020B0A04020102020204" charset="0"/>
                <a:sym typeface="+mn-ea"/>
              </a:rPr>
              <a:t>This chart shows the C02 emissions of selected brand cars. </a:t>
            </a:r>
            <a:r>
              <a:rPr lang="en-US" altLang="zh-CN" sz="2000" b="1" spc="600" dirty="0">
                <a:solidFill>
                  <a:srgbClr val="232A33"/>
                </a:solidFill>
                <a:latin typeface="Arial Black" panose="020B0A04020102020204" charset="0"/>
                <a:ea typeface="思源黑体 CN Bold" panose="020B0800000000000000" pitchFamily="34" charset="-122"/>
                <a:cs typeface="Arial Black" panose="020B0A04020102020204" charset="0"/>
                <a:sym typeface="+mn-ea"/>
              </a:rPr>
              <a:t> </a:t>
            </a:r>
            <a:endParaRPr lang="en-US" altLang="zh-CN" sz="2000" b="1" spc="600" dirty="0">
              <a:solidFill>
                <a:srgbClr val="232A33"/>
              </a:solidFill>
              <a:latin typeface="Arial Black" panose="020B0A04020102020204" charset="0"/>
              <a:ea typeface="思源黑体 CN Bold" panose="020B0800000000000000" pitchFamily="34" charset="-122"/>
              <a:cs typeface="Arial Black" panose="020B0A04020102020204" charset="0"/>
              <a:sym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560892" y="347669"/>
            <a:ext cx="1217181" cy="1432157"/>
            <a:chOff x="10560892" y="347669"/>
            <a:chExt cx="1217181" cy="1432157"/>
          </a:xfrm>
        </p:grpSpPr>
        <p:sp>
          <p:nvSpPr>
            <p:cNvPr id="27" name="矩形 26"/>
            <p:cNvSpPr/>
            <p:nvPr/>
          </p:nvSpPr>
          <p:spPr>
            <a:xfrm>
              <a:off x="10878637" y="347669"/>
              <a:ext cx="736782" cy="858801"/>
            </a:xfrm>
            <a:prstGeom prst="rect">
              <a:avLst/>
            </a:prstGeom>
            <a:noFill/>
            <a:ln w="19050">
              <a:solidFill>
                <a:srgbClr val="DF5634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0560892" y="798363"/>
              <a:ext cx="828468" cy="981463"/>
            </a:xfrm>
            <a:prstGeom prst="rect">
              <a:avLst/>
            </a:prstGeom>
            <a:noFill/>
            <a:ln w="19050">
              <a:solidFill>
                <a:srgbClr val="DF5634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1031036" y="500069"/>
              <a:ext cx="747037" cy="943304"/>
            </a:xfrm>
            <a:prstGeom prst="rect">
              <a:avLst/>
            </a:prstGeom>
            <a:noFill/>
            <a:ln w="19050">
              <a:solidFill>
                <a:srgbClr val="DF5634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f8b510331498d621692c991b20ba2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6730" y="723900"/>
            <a:ext cx="4171950" cy="4714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UpDiag">
          <a:fgClr>
            <a:srgbClr val="EDEDE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77514" y="505906"/>
            <a:ext cx="2651760" cy="700131"/>
            <a:chOff x="3514725" y="842919"/>
            <a:chExt cx="2651760" cy="700131"/>
          </a:xfrm>
        </p:grpSpPr>
        <p:sp>
          <p:nvSpPr>
            <p:cNvPr id="8" name="矩形: 圆角 7"/>
            <p:cNvSpPr/>
            <p:nvPr/>
          </p:nvSpPr>
          <p:spPr>
            <a:xfrm>
              <a:off x="3514725" y="842919"/>
              <a:ext cx="2651760" cy="700131"/>
            </a:xfrm>
            <a:prstGeom prst="roundRect">
              <a:avLst>
                <a:gd name="adj" fmla="val 50000"/>
              </a:avLst>
            </a:prstGeom>
            <a:solidFill>
              <a:srgbClr val="DF5634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pc="60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598836" y="963421"/>
              <a:ext cx="2484120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i="1" spc="3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APP FUNCTION</a:t>
              </a:r>
              <a:endParaRPr lang="en-US" altLang="zh-CN" sz="2400" b="1" i="1" spc="3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13074" y="1443163"/>
            <a:ext cx="9513758" cy="4119880"/>
            <a:chOff x="-2503358" y="-180986"/>
            <a:chExt cx="9513758" cy="4119880"/>
          </a:xfrm>
        </p:grpSpPr>
        <p:sp>
          <p:nvSpPr>
            <p:cNvPr id="20" name="矩形 19"/>
            <p:cNvSpPr/>
            <p:nvPr/>
          </p:nvSpPr>
          <p:spPr>
            <a:xfrm flipV="1">
              <a:off x="-2503358" y="-180986"/>
              <a:ext cx="323555" cy="322690"/>
            </a:xfrm>
            <a:prstGeom prst="rect">
              <a:avLst/>
            </a:prstGeom>
            <a:solidFill>
              <a:srgbClr val="DF56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-2179508" y="-180986"/>
              <a:ext cx="5241925" cy="41198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endParaRPr lang="en-US" altLang="zh-CN" sz="2000" b="1" spc="600" dirty="0">
                <a:solidFill>
                  <a:srgbClr val="232A33"/>
                </a:solidFill>
                <a:latin typeface="Arial Black" panose="020B0A04020102020204" charset="0"/>
                <a:ea typeface="思源黑体 CN Bold" panose="020B0800000000000000" pitchFamily="34" charset="-122"/>
                <a:cs typeface="Arial Black" panose="020B0A0402010202020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702496" y="2550825"/>
              <a:ext cx="4307904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18820" y="1443355"/>
            <a:ext cx="4494530" cy="30943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000" b="1" dirty="0">
                <a:solidFill>
                  <a:srgbClr val="232A33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 Black" panose="020B0A04020102020204" charset="0"/>
                <a:sym typeface="+mn-ea"/>
              </a:rPr>
              <a:t>This chart shows the fuel consumption of selected  cars. </a:t>
            </a:r>
            <a:r>
              <a:rPr lang="en-US" altLang="zh-CN" sz="2000" b="1" spc="600" dirty="0">
                <a:solidFill>
                  <a:srgbClr val="232A33"/>
                </a:solidFill>
                <a:latin typeface="Arial Black" panose="020B0A04020102020204" charset="0"/>
                <a:ea typeface="思源黑体 CN Bold" panose="020B0800000000000000" pitchFamily="34" charset="-122"/>
                <a:cs typeface="Arial Black" panose="020B0A04020102020204" charset="0"/>
                <a:sym typeface="+mn-ea"/>
              </a:rPr>
              <a:t> </a:t>
            </a:r>
            <a:endParaRPr lang="en-US" altLang="zh-CN" sz="2000" b="1" spc="600" dirty="0">
              <a:solidFill>
                <a:srgbClr val="232A33"/>
              </a:solidFill>
              <a:latin typeface="Arial Black" panose="020B0A04020102020204" charset="0"/>
              <a:ea typeface="思源黑体 CN Bold" panose="020B0800000000000000" pitchFamily="34" charset="-122"/>
              <a:cs typeface="Arial Black" panose="020B0A04020102020204" charset="0"/>
              <a:sym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560892" y="347669"/>
            <a:ext cx="1217181" cy="1432157"/>
            <a:chOff x="10560892" y="347669"/>
            <a:chExt cx="1217181" cy="1432157"/>
          </a:xfrm>
        </p:grpSpPr>
        <p:sp>
          <p:nvSpPr>
            <p:cNvPr id="27" name="矩形 26"/>
            <p:cNvSpPr/>
            <p:nvPr/>
          </p:nvSpPr>
          <p:spPr>
            <a:xfrm>
              <a:off x="10878637" y="347669"/>
              <a:ext cx="736782" cy="858801"/>
            </a:xfrm>
            <a:prstGeom prst="rect">
              <a:avLst/>
            </a:prstGeom>
            <a:noFill/>
            <a:ln w="19050">
              <a:solidFill>
                <a:srgbClr val="DF5634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0560892" y="798363"/>
              <a:ext cx="828468" cy="981463"/>
            </a:xfrm>
            <a:prstGeom prst="rect">
              <a:avLst/>
            </a:prstGeom>
            <a:noFill/>
            <a:ln w="19050">
              <a:solidFill>
                <a:srgbClr val="DF5634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1031036" y="500069"/>
              <a:ext cx="747037" cy="943304"/>
            </a:xfrm>
            <a:prstGeom prst="rect">
              <a:avLst/>
            </a:prstGeom>
            <a:noFill/>
            <a:ln w="19050">
              <a:solidFill>
                <a:srgbClr val="DF5634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3ac79d64103f24076e542d381c34d6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3885" y="626110"/>
            <a:ext cx="4876800" cy="467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UpDiag">
          <a:fgClr>
            <a:srgbClr val="EDEDE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77514" y="505906"/>
            <a:ext cx="2651760" cy="700131"/>
            <a:chOff x="3514725" y="842919"/>
            <a:chExt cx="2651760" cy="700131"/>
          </a:xfrm>
        </p:grpSpPr>
        <p:sp>
          <p:nvSpPr>
            <p:cNvPr id="8" name="矩形: 圆角 7"/>
            <p:cNvSpPr/>
            <p:nvPr/>
          </p:nvSpPr>
          <p:spPr>
            <a:xfrm>
              <a:off x="3514725" y="842919"/>
              <a:ext cx="2651760" cy="700131"/>
            </a:xfrm>
            <a:prstGeom prst="roundRect">
              <a:avLst>
                <a:gd name="adj" fmla="val 50000"/>
              </a:avLst>
            </a:prstGeom>
            <a:solidFill>
              <a:srgbClr val="DF5634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pc="60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598836" y="963421"/>
              <a:ext cx="2484120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i="1" spc="3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APP FUNCTION</a:t>
              </a:r>
              <a:endParaRPr lang="en-US" altLang="zh-CN" sz="2400" b="1" i="1" spc="3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13074" y="1443163"/>
            <a:ext cx="9513758" cy="4119880"/>
            <a:chOff x="-2503358" y="-180986"/>
            <a:chExt cx="9513758" cy="4119880"/>
          </a:xfrm>
        </p:grpSpPr>
        <p:sp>
          <p:nvSpPr>
            <p:cNvPr id="20" name="矩形 19"/>
            <p:cNvSpPr/>
            <p:nvPr/>
          </p:nvSpPr>
          <p:spPr>
            <a:xfrm flipV="1">
              <a:off x="-2503358" y="-180986"/>
              <a:ext cx="323555" cy="322690"/>
            </a:xfrm>
            <a:prstGeom prst="rect">
              <a:avLst/>
            </a:prstGeom>
            <a:solidFill>
              <a:srgbClr val="DF56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-2179508" y="-180986"/>
              <a:ext cx="5241925" cy="41198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endParaRPr lang="en-US" altLang="zh-CN" sz="2000" b="1" spc="600" dirty="0">
                <a:solidFill>
                  <a:srgbClr val="232A33"/>
                </a:solidFill>
                <a:latin typeface="Arial Black" panose="020B0A04020102020204" charset="0"/>
                <a:ea typeface="思源黑体 CN Bold" panose="020B0800000000000000" pitchFamily="34" charset="-122"/>
                <a:cs typeface="Arial Black" panose="020B0A0402010202020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702496" y="2550825"/>
              <a:ext cx="4307904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pic>
        <p:nvPicPr>
          <p:cNvPr id="4" name="图片 3" descr="b1c23cfa203b1fb80637e2bae938e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6400" y="876935"/>
            <a:ext cx="7639050" cy="4629150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10560892" y="347669"/>
            <a:ext cx="1217181" cy="1432157"/>
            <a:chOff x="10560892" y="347669"/>
            <a:chExt cx="1217181" cy="1432157"/>
          </a:xfrm>
        </p:grpSpPr>
        <p:sp>
          <p:nvSpPr>
            <p:cNvPr id="27" name="矩形 26"/>
            <p:cNvSpPr/>
            <p:nvPr/>
          </p:nvSpPr>
          <p:spPr>
            <a:xfrm>
              <a:off x="10878637" y="347669"/>
              <a:ext cx="736782" cy="858801"/>
            </a:xfrm>
            <a:prstGeom prst="rect">
              <a:avLst/>
            </a:prstGeom>
            <a:noFill/>
            <a:ln w="19050">
              <a:solidFill>
                <a:srgbClr val="DF5634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0560892" y="798363"/>
              <a:ext cx="828468" cy="981463"/>
            </a:xfrm>
            <a:prstGeom prst="rect">
              <a:avLst/>
            </a:prstGeom>
            <a:noFill/>
            <a:ln w="19050">
              <a:solidFill>
                <a:srgbClr val="DF5634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1031036" y="500069"/>
              <a:ext cx="747037" cy="943304"/>
            </a:xfrm>
            <a:prstGeom prst="rect">
              <a:avLst/>
            </a:prstGeom>
            <a:noFill/>
            <a:ln w="19050">
              <a:solidFill>
                <a:srgbClr val="DF5634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36905" y="1443355"/>
            <a:ext cx="3444875" cy="30943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000" b="1" dirty="0">
                <a:solidFill>
                  <a:srgbClr val="232A33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 Black" panose="020B0A04020102020204" charset="0"/>
                <a:sym typeface="+mn-ea"/>
              </a:rPr>
              <a:t>This pie chart shows the carbon dioxide emissions and fuel consumption of vehicles with different numbers of cylinders. The larger the ratio, the more emissions and consumption.</a:t>
            </a:r>
            <a:r>
              <a:rPr lang="en-US" altLang="zh-CN" sz="2000" b="1" spc="600" dirty="0">
                <a:solidFill>
                  <a:srgbClr val="232A33"/>
                </a:solidFill>
                <a:latin typeface="Arial Black" panose="020B0A04020102020204" charset="0"/>
                <a:ea typeface="思源黑体 CN Bold" panose="020B0800000000000000" pitchFamily="34" charset="-122"/>
                <a:cs typeface="Arial Black" panose="020B0A04020102020204" charset="0"/>
                <a:sym typeface="+mn-ea"/>
              </a:rPr>
              <a:t>  </a:t>
            </a:r>
            <a:endParaRPr lang="en-US" altLang="zh-CN" sz="2000" b="1" spc="600" dirty="0">
              <a:solidFill>
                <a:srgbClr val="232A33"/>
              </a:solidFill>
              <a:latin typeface="Arial Black" panose="020B0A04020102020204" charset="0"/>
              <a:ea typeface="思源黑体 CN Bold" panose="020B0800000000000000" pitchFamily="34" charset="-122"/>
              <a:cs typeface="Arial Black" panose="020B0A0402010202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006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组合 138"/>
          <p:cNvGrpSpPr/>
          <p:nvPr/>
        </p:nvGrpSpPr>
        <p:grpSpPr>
          <a:xfrm>
            <a:off x="5634991" y="5014530"/>
            <a:ext cx="2977283" cy="1619950"/>
            <a:chOff x="3576710" y="5061529"/>
            <a:chExt cx="2244448" cy="2381405"/>
          </a:xfrm>
        </p:grpSpPr>
        <p:sp>
          <p:nvSpPr>
            <p:cNvPr id="140" name="矩形 139"/>
            <p:cNvSpPr/>
            <p:nvPr/>
          </p:nvSpPr>
          <p:spPr>
            <a:xfrm rot="16200000">
              <a:off x="3535319" y="5102920"/>
              <a:ext cx="1088265" cy="1005483"/>
            </a:xfrm>
            <a:prstGeom prst="rect">
              <a:avLst/>
            </a:prstGeom>
            <a:noFill/>
            <a:ln w="19050">
              <a:solidFill>
                <a:srgbClr val="DF5634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 rot="16200000">
              <a:off x="4049159" y="5520890"/>
              <a:ext cx="1088265" cy="1005483"/>
            </a:xfrm>
            <a:prstGeom prst="rect">
              <a:avLst/>
            </a:prstGeom>
            <a:noFill/>
            <a:ln w="19050">
              <a:solidFill>
                <a:srgbClr val="DF5634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 rot="16200000">
              <a:off x="4455995" y="6396060"/>
              <a:ext cx="1088264" cy="1005483"/>
            </a:xfrm>
            <a:prstGeom prst="rect">
              <a:avLst/>
            </a:prstGeom>
            <a:noFill/>
            <a:ln w="19050">
              <a:solidFill>
                <a:srgbClr val="DF5634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 rot="16200000">
              <a:off x="4774284" y="5281558"/>
              <a:ext cx="1088265" cy="1005483"/>
            </a:xfrm>
            <a:prstGeom prst="rect">
              <a:avLst/>
            </a:prstGeom>
            <a:noFill/>
            <a:ln w="19050">
              <a:solidFill>
                <a:srgbClr val="DF5634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 rot="16200000">
              <a:off x="4158328" y="5902894"/>
              <a:ext cx="1088265" cy="1005483"/>
            </a:xfrm>
            <a:prstGeom prst="rect">
              <a:avLst/>
            </a:prstGeom>
            <a:noFill/>
            <a:ln w="19050">
              <a:solidFill>
                <a:srgbClr val="DF5634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6895212" y="773962"/>
            <a:ext cx="2002044" cy="1190256"/>
            <a:chOff x="4090550" y="5479499"/>
            <a:chExt cx="1412318" cy="1963435"/>
          </a:xfrm>
        </p:grpSpPr>
        <p:sp>
          <p:nvSpPr>
            <p:cNvPr id="130" name="矩形 129"/>
            <p:cNvSpPr/>
            <p:nvPr/>
          </p:nvSpPr>
          <p:spPr>
            <a:xfrm rot="16200000">
              <a:off x="4049159" y="5520890"/>
              <a:ext cx="1088265" cy="1005483"/>
            </a:xfrm>
            <a:prstGeom prst="rect">
              <a:avLst/>
            </a:prstGeom>
            <a:noFill/>
            <a:ln w="19050">
              <a:solidFill>
                <a:srgbClr val="DF5634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 rot="16200000">
              <a:off x="4455995" y="6396060"/>
              <a:ext cx="1088264" cy="1005483"/>
            </a:xfrm>
            <a:prstGeom prst="rect">
              <a:avLst/>
            </a:prstGeom>
            <a:noFill/>
            <a:ln w="19050">
              <a:solidFill>
                <a:srgbClr val="DF5634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 rot="16200000">
              <a:off x="4158328" y="5902894"/>
              <a:ext cx="1088265" cy="1005483"/>
            </a:xfrm>
            <a:prstGeom prst="rect">
              <a:avLst/>
            </a:prstGeom>
            <a:noFill/>
            <a:ln w="19050">
              <a:solidFill>
                <a:srgbClr val="DF5634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 rot="5400000">
            <a:off x="-1681583" y="4697111"/>
            <a:ext cx="11948998" cy="4287441"/>
            <a:chOff x="2336376" y="1551329"/>
            <a:chExt cx="7504754" cy="2692794"/>
          </a:xfrm>
        </p:grpSpPr>
        <p:sp>
          <p:nvSpPr>
            <p:cNvPr id="30" name="矩形 29"/>
            <p:cNvSpPr/>
            <p:nvPr/>
          </p:nvSpPr>
          <p:spPr>
            <a:xfrm flipH="1">
              <a:off x="3876476" y="2885809"/>
              <a:ext cx="1005483" cy="1005483"/>
            </a:xfrm>
            <a:prstGeom prst="ellipse">
              <a:avLst/>
            </a:prstGeom>
            <a:solidFill>
              <a:srgbClr val="DF5634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 flipH="1">
              <a:off x="4295339" y="2507564"/>
              <a:ext cx="1005483" cy="1005483"/>
            </a:xfrm>
            <a:prstGeom prst="ellipse">
              <a:avLst/>
            </a:prstGeom>
            <a:solidFill>
              <a:srgbClr val="DF5634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 flipH="1">
              <a:off x="5443160" y="2175970"/>
              <a:ext cx="1005483" cy="1005483"/>
            </a:xfrm>
            <a:prstGeom prst="ellipse">
              <a:avLst/>
            </a:prstGeom>
            <a:solidFill>
              <a:srgbClr val="DF5634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2644474" y="1551329"/>
              <a:ext cx="7196656" cy="2692794"/>
              <a:chOff x="2644474" y="1551329"/>
              <a:chExt cx="7196656" cy="2692794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2644474" y="1775970"/>
                <a:ext cx="7196656" cy="2468153"/>
                <a:chOff x="2751572" y="1627689"/>
                <a:chExt cx="7196656" cy="2468153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8473983" y="1738304"/>
                  <a:ext cx="1474245" cy="1474245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7837837" y="2051222"/>
                  <a:ext cx="1198606" cy="1198606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7795490" y="2772502"/>
                  <a:ext cx="1005483" cy="1005483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7273312" y="1920681"/>
                  <a:ext cx="1005483" cy="1005483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7368785" y="1627689"/>
                  <a:ext cx="1005483" cy="1005483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5281662" y="2244345"/>
                  <a:ext cx="1005483" cy="1005483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5853918" y="2518020"/>
                  <a:ext cx="1005483" cy="1005483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6941100" y="2785304"/>
                  <a:ext cx="1005483" cy="1005483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8278096" y="3090359"/>
                  <a:ext cx="1005483" cy="1005483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6465421" y="2199505"/>
                  <a:ext cx="1005483" cy="1005483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6617821" y="2351905"/>
                  <a:ext cx="1005483" cy="1005483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6189104" y="1724237"/>
                  <a:ext cx="1005483" cy="1005483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8" name="组合 27"/>
                <p:cNvGrpSpPr/>
                <p:nvPr/>
              </p:nvGrpSpPr>
              <p:grpSpPr>
                <a:xfrm flipH="1">
                  <a:off x="2751572" y="1714679"/>
                  <a:ext cx="4244654" cy="2371605"/>
                  <a:chOff x="1824426" y="1486086"/>
                  <a:chExt cx="4244654" cy="2371605"/>
                </a:xfrm>
              </p:grpSpPr>
              <p:sp>
                <p:nvSpPr>
                  <p:cNvPr id="16" name="矩形 15"/>
                  <p:cNvSpPr/>
                  <p:nvPr/>
                </p:nvSpPr>
                <p:spPr>
                  <a:xfrm>
                    <a:off x="4454766" y="2424272"/>
                    <a:ext cx="992330" cy="992330"/>
                  </a:xfrm>
                  <a:prstGeom prst="ellipse">
                    <a:avLst/>
                  </a:prstGeom>
                  <a:solidFill>
                    <a:srgbClr val="DF5634">
                      <a:alpha val="41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>
                    <a:off x="4623338" y="1813071"/>
                    <a:ext cx="1198606" cy="1198606"/>
                  </a:xfrm>
                  <a:prstGeom prst="ellipse">
                    <a:avLst/>
                  </a:prstGeom>
                  <a:solidFill>
                    <a:srgbClr val="DF5634">
                      <a:alpha val="41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矩形 17"/>
                  <p:cNvSpPr/>
                  <p:nvPr/>
                </p:nvSpPr>
                <p:spPr>
                  <a:xfrm>
                    <a:off x="4580991" y="2534351"/>
                    <a:ext cx="1005483" cy="1005483"/>
                  </a:xfrm>
                  <a:prstGeom prst="ellipse">
                    <a:avLst/>
                  </a:prstGeom>
                  <a:solidFill>
                    <a:srgbClr val="DF5634">
                      <a:alpha val="41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矩形 18"/>
                  <p:cNvSpPr/>
                  <p:nvPr/>
                </p:nvSpPr>
                <p:spPr>
                  <a:xfrm>
                    <a:off x="4058813" y="1682530"/>
                    <a:ext cx="1005483" cy="1005483"/>
                  </a:xfrm>
                  <a:prstGeom prst="ellipse">
                    <a:avLst/>
                  </a:prstGeom>
                  <a:solidFill>
                    <a:srgbClr val="DF5634">
                      <a:alpha val="41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矩形 19"/>
                  <p:cNvSpPr/>
                  <p:nvPr/>
                </p:nvSpPr>
                <p:spPr>
                  <a:xfrm>
                    <a:off x="4456542" y="2421932"/>
                    <a:ext cx="1005483" cy="1005483"/>
                  </a:xfrm>
                  <a:prstGeom prst="ellipse">
                    <a:avLst/>
                  </a:prstGeom>
                  <a:solidFill>
                    <a:srgbClr val="DF5634">
                      <a:alpha val="41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矩形 20"/>
                  <p:cNvSpPr/>
                  <p:nvPr/>
                </p:nvSpPr>
                <p:spPr>
                  <a:xfrm>
                    <a:off x="2250568" y="1783077"/>
                    <a:ext cx="1005483" cy="1005483"/>
                  </a:xfrm>
                  <a:prstGeom prst="ellipse">
                    <a:avLst/>
                  </a:prstGeom>
                  <a:solidFill>
                    <a:srgbClr val="DF5634">
                      <a:alpha val="41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" name="矩形 21"/>
                  <p:cNvSpPr/>
                  <p:nvPr/>
                </p:nvSpPr>
                <p:spPr>
                  <a:xfrm>
                    <a:off x="2639419" y="2279869"/>
                    <a:ext cx="1005483" cy="1005483"/>
                  </a:xfrm>
                  <a:prstGeom prst="ellipse">
                    <a:avLst/>
                  </a:prstGeom>
                  <a:solidFill>
                    <a:srgbClr val="DF5634">
                      <a:alpha val="41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>
                    <a:off x="1824426" y="2573251"/>
                    <a:ext cx="1005483" cy="1005483"/>
                  </a:xfrm>
                  <a:prstGeom prst="ellipse">
                    <a:avLst/>
                  </a:prstGeom>
                  <a:solidFill>
                    <a:srgbClr val="DF5634">
                      <a:alpha val="41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" name="矩形 23"/>
                  <p:cNvSpPr/>
                  <p:nvPr/>
                </p:nvSpPr>
                <p:spPr>
                  <a:xfrm>
                    <a:off x="5063597" y="2852208"/>
                    <a:ext cx="1005483" cy="1005483"/>
                  </a:xfrm>
                  <a:prstGeom prst="ellipse">
                    <a:avLst/>
                  </a:prstGeom>
                  <a:solidFill>
                    <a:srgbClr val="DF5634">
                      <a:alpha val="41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3152149" y="2467780"/>
                    <a:ext cx="1005483" cy="1005483"/>
                  </a:xfrm>
                  <a:prstGeom prst="ellipse">
                    <a:avLst/>
                  </a:prstGeom>
                  <a:solidFill>
                    <a:srgbClr val="DF5634">
                      <a:alpha val="41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" name="矩形 25"/>
                  <p:cNvSpPr/>
                  <p:nvPr/>
                </p:nvSpPr>
                <p:spPr>
                  <a:xfrm>
                    <a:off x="3403322" y="2113754"/>
                    <a:ext cx="1005483" cy="1005483"/>
                  </a:xfrm>
                  <a:prstGeom prst="ellipse">
                    <a:avLst/>
                  </a:prstGeom>
                  <a:solidFill>
                    <a:srgbClr val="DF5634">
                      <a:alpha val="41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" name="矩形 26"/>
                  <p:cNvSpPr/>
                  <p:nvPr/>
                </p:nvSpPr>
                <p:spPr>
                  <a:xfrm>
                    <a:off x="2974605" y="1486086"/>
                    <a:ext cx="1005483" cy="1005483"/>
                  </a:xfrm>
                  <a:prstGeom prst="ellipse">
                    <a:avLst/>
                  </a:prstGeom>
                  <a:solidFill>
                    <a:srgbClr val="DF5634">
                      <a:alpha val="41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6" name="组合 35"/>
              <p:cNvGrpSpPr/>
              <p:nvPr/>
            </p:nvGrpSpPr>
            <p:grpSpPr>
              <a:xfrm>
                <a:off x="6451224" y="1551329"/>
                <a:ext cx="1698600" cy="2404279"/>
                <a:chOff x="6451224" y="1551329"/>
                <a:chExt cx="1698600" cy="2404279"/>
              </a:xfrm>
            </p:grpSpPr>
            <p:sp>
              <p:nvSpPr>
                <p:cNvPr id="33" name="矩形 32"/>
                <p:cNvSpPr/>
                <p:nvPr/>
              </p:nvSpPr>
              <p:spPr>
                <a:xfrm flipH="1">
                  <a:off x="6451224" y="1551329"/>
                  <a:ext cx="1005483" cy="1005483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 flipH="1">
                  <a:off x="6592630" y="2950125"/>
                  <a:ext cx="1005483" cy="1005483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 flipH="1">
                  <a:off x="7144341" y="2602926"/>
                  <a:ext cx="1005483" cy="1005483"/>
                </a:xfrm>
                <a:prstGeom prst="ellipse">
                  <a:avLst/>
                </a:prstGeom>
                <a:solidFill>
                  <a:srgbClr val="DF5634">
                    <a:alpha val="4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8" name="矩形 37"/>
            <p:cNvSpPr/>
            <p:nvPr/>
          </p:nvSpPr>
          <p:spPr>
            <a:xfrm flipH="1">
              <a:off x="2336376" y="1685225"/>
              <a:ext cx="1516463" cy="1516463"/>
            </a:xfrm>
            <a:prstGeom prst="ellipse">
              <a:avLst/>
            </a:prstGeom>
            <a:solidFill>
              <a:srgbClr val="DF5634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444221" y="330328"/>
            <a:ext cx="1171219" cy="451992"/>
          </a:xfrm>
          <a:prstGeom prst="rect">
            <a:avLst/>
          </a:prstGeom>
          <a:noFill/>
          <a:ln w="19050">
            <a:solidFill>
              <a:srgbClr val="DF5634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96621" y="482728"/>
            <a:ext cx="1747002" cy="624712"/>
          </a:xfrm>
          <a:prstGeom prst="rect">
            <a:avLst/>
          </a:prstGeom>
          <a:noFill/>
          <a:ln w="19050">
            <a:solidFill>
              <a:srgbClr val="DF5634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977187" y="1568998"/>
            <a:ext cx="707530" cy="698255"/>
          </a:xfrm>
          <a:prstGeom prst="rect">
            <a:avLst/>
          </a:prstGeom>
          <a:noFill/>
          <a:ln w="19050">
            <a:solidFill>
              <a:srgbClr val="DF5634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49021" y="635128"/>
            <a:ext cx="1018819" cy="943304"/>
          </a:xfrm>
          <a:prstGeom prst="rect">
            <a:avLst/>
          </a:prstGeom>
          <a:noFill/>
          <a:ln w="19050">
            <a:solidFill>
              <a:srgbClr val="DF5634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227260" y="1349925"/>
            <a:ext cx="1171219" cy="943305"/>
          </a:xfrm>
          <a:prstGeom prst="rect">
            <a:avLst/>
          </a:prstGeom>
          <a:noFill/>
          <a:ln w="19050">
            <a:solidFill>
              <a:srgbClr val="DF5634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0065438" y="635128"/>
            <a:ext cx="1443281" cy="1333494"/>
          </a:xfrm>
          <a:prstGeom prst="rect">
            <a:avLst/>
          </a:prstGeom>
          <a:noFill/>
          <a:ln w="19050">
            <a:solidFill>
              <a:srgbClr val="DF5634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9515018" y="1378415"/>
            <a:ext cx="1088265" cy="1005483"/>
          </a:xfrm>
          <a:prstGeom prst="rect">
            <a:avLst/>
          </a:prstGeom>
          <a:noFill/>
          <a:ln w="19050">
            <a:solidFill>
              <a:srgbClr val="DF5634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0175944" y="3789761"/>
            <a:ext cx="487879" cy="450767"/>
          </a:xfrm>
          <a:prstGeom prst="rect">
            <a:avLst/>
          </a:prstGeom>
          <a:noFill/>
          <a:ln w="19050">
            <a:solidFill>
              <a:srgbClr val="DF5634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0328344" y="3942161"/>
            <a:ext cx="487879" cy="450767"/>
          </a:xfrm>
          <a:prstGeom prst="rect">
            <a:avLst/>
          </a:prstGeom>
          <a:noFill/>
          <a:ln w="19050">
            <a:solidFill>
              <a:srgbClr val="DF5634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445575" y="351539"/>
            <a:ext cx="736782" cy="858801"/>
          </a:xfrm>
          <a:prstGeom prst="rect">
            <a:avLst/>
          </a:prstGeom>
          <a:noFill/>
          <a:ln w="19050">
            <a:solidFill>
              <a:srgbClr val="DF5634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4597974" y="503939"/>
            <a:ext cx="747037" cy="943304"/>
          </a:xfrm>
          <a:prstGeom prst="rect">
            <a:avLst/>
          </a:prstGeom>
          <a:noFill/>
          <a:ln w="19050">
            <a:solidFill>
              <a:srgbClr val="DF5634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4127830" y="802233"/>
            <a:ext cx="513291" cy="1345643"/>
          </a:xfrm>
          <a:prstGeom prst="rect">
            <a:avLst/>
          </a:prstGeom>
          <a:noFill/>
          <a:ln w="19050">
            <a:solidFill>
              <a:srgbClr val="DF5634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 flipH="1">
            <a:off x="9157054" y="484834"/>
            <a:ext cx="741998" cy="603423"/>
            <a:chOff x="5798189" y="47844"/>
            <a:chExt cx="741998" cy="603423"/>
          </a:xfrm>
          <a:solidFill>
            <a:srgbClr val="F98D1E"/>
          </a:solidFill>
        </p:grpSpPr>
        <p:sp>
          <p:nvSpPr>
            <p:cNvPr id="59" name="矩形 58"/>
            <p:cNvSpPr/>
            <p:nvPr/>
          </p:nvSpPr>
          <p:spPr>
            <a:xfrm flipH="1">
              <a:off x="5798189" y="47844"/>
              <a:ext cx="172641" cy="172641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6062960" y="351674"/>
              <a:ext cx="155338" cy="155338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 flipH="1">
              <a:off x="6478875" y="589955"/>
              <a:ext cx="61312" cy="61312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62" name="矩形 61"/>
          <p:cNvSpPr/>
          <p:nvPr/>
        </p:nvSpPr>
        <p:spPr>
          <a:xfrm flipH="1">
            <a:off x="2114269" y="2914051"/>
            <a:ext cx="468655" cy="468655"/>
          </a:xfrm>
          <a:prstGeom prst="rect">
            <a:avLst/>
          </a:prstGeom>
          <a:solidFill>
            <a:srgbClr val="DF5634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 flipH="1">
            <a:off x="10119346" y="4852608"/>
            <a:ext cx="468655" cy="468655"/>
          </a:xfrm>
          <a:prstGeom prst="rect">
            <a:avLst/>
          </a:prstGeom>
          <a:solidFill>
            <a:srgbClr val="DF5634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4" name="组合 63"/>
          <p:cNvGrpSpPr/>
          <p:nvPr/>
        </p:nvGrpSpPr>
        <p:grpSpPr>
          <a:xfrm rot="10800000" flipH="1">
            <a:off x="2054913" y="4502332"/>
            <a:ext cx="572029" cy="693155"/>
            <a:chOff x="5798189" y="47844"/>
            <a:chExt cx="572029" cy="693155"/>
          </a:xfrm>
          <a:solidFill>
            <a:srgbClr val="F98D1E"/>
          </a:solidFill>
        </p:grpSpPr>
        <p:sp>
          <p:nvSpPr>
            <p:cNvPr id="65" name="矩形 64"/>
            <p:cNvSpPr/>
            <p:nvPr/>
          </p:nvSpPr>
          <p:spPr>
            <a:xfrm flipH="1">
              <a:off x="5798189" y="47844"/>
              <a:ext cx="172641" cy="172641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 flipH="1">
              <a:off x="6062960" y="351674"/>
              <a:ext cx="155338" cy="155338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 flipH="1">
              <a:off x="6286771" y="657552"/>
              <a:ext cx="83447" cy="83447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69" name="矩形 68"/>
          <p:cNvSpPr/>
          <p:nvPr/>
        </p:nvSpPr>
        <p:spPr>
          <a:xfrm rot="16200000">
            <a:off x="925989" y="5289168"/>
            <a:ext cx="1088265" cy="1005483"/>
          </a:xfrm>
          <a:prstGeom prst="rect">
            <a:avLst/>
          </a:prstGeom>
          <a:noFill/>
          <a:ln w="19050">
            <a:solidFill>
              <a:srgbClr val="DF5634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 rot="16200000">
            <a:off x="1346314" y="4745036"/>
            <a:ext cx="1088265" cy="1005483"/>
          </a:xfrm>
          <a:prstGeom prst="rect">
            <a:avLst/>
          </a:prstGeom>
          <a:noFill/>
          <a:ln w="19050">
            <a:solidFill>
              <a:srgbClr val="DF5634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10353673" y="5128100"/>
            <a:ext cx="1595638" cy="784617"/>
          </a:xfrm>
          <a:prstGeom prst="rect">
            <a:avLst/>
          </a:prstGeom>
          <a:noFill/>
          <a:ln w="19050">
            <a:solidFill>
              <a:srgbClr val="DF5634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7" name="组合 116"/>
          <p:cNvGrpSpPr/>
          <p:nvPr/>
        </p:nvGrpSpPr>
        <p:grpSpPr>
          <a:xfrm rot="10800000">
            <a:off x="9180093" y="4879757"/>
            <a:ext cx="300483" cy="441505"/>
            <a:chOff x="5890892" y="302346"/>
            <a:chExt cx="499474" cy="733887"/>
          </a:xfrm>
          <a:solidFill>
            <a:srgbClr val="F98D1E"/>
          </a:solidFill>
        </p:grpSpPr>
        <p:sp>
          <p:nvSpPr>
            <p:cNvPr id="118" name="矩形 117"/>
            <p:cNvSpPr/>
            <p:nvPr/>
          </p:nvSpPr>
          <p:spPr>
            <a:xfrm flipH="1">
              <a:off x="5890892" y="302346"/>
              <a:ext cx="284082" cy="284082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 flipH="1">
              <a:off x="6096000" y="628356"/>
              <a:ext cx="199967" cy="199967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 flipH="1">
              <a:off x="6242215" y="888082"/>
              <a:ext cx="148151" cy="148151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6" name="组合 125"/>
          <p:cNvGrpSpPr/>
          <p:nvPr/>
        </p:nvGrpSpPr>
        <p:grpSpPr>
          <a:xfrm rot="10800000" flipH="1" flipV="1">
            <a:off x="1567475" y="1360667"/>
            <a:ext cx="683103" cy="1003696"/>
            <a:chOff x="5890892" y="302346"/>
            <a:chExt cx="499474" cy="733887"/>
          </a:xfrm>
          <a:solidFill>
            <a:srgbClr val="F98D1E"/>
          </a:solidFill>
        </p:grpSpPr>
        <p:sp>
          <p:nvSpPr>
            <p:cNvPr id="127" name="矩形 126"/>
            <p:cNvSpPr/>
            <p:nvPr/>
          </p:nvSpPr>
          <p:spPr>
            <a:xfrm flipH="1">
              <a:off x="5890892" y="302346"/>
              <a:ext cx="284082" cy="284082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 flipH="1">
              <a:off x="6096000" y="628356"/>
              <a:ext cx="199967" cy="199967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 flipH="1">
              <a:off x="6242215" y="888082"/>
              <a:ext cx="148151" cy="148151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4" name="矩形 133"/>
          <p:cNvSpPr/>
          <p:nvPr/>
        </p:nvSpPr>
        <p:spPr>
          <a:xfrm rot="16200000">
            <a:off x="571461" y="4533002"/>
            <a:ext cx="1088265" cy="1005484"/>
          </a:xfrm>
          <a:prstGeom prst="rect">
            <a:avLst/>
          </a:prstGeom>
          <a:noFill/>
          <a:ln w="19050">
            <a:solidFill>
              <a:srgbClr val="DF5634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5" name="组合 144"/>
          <p:cNvGrpSpPr/>
          <p:nvPr/>
        </p:nvGrpSpPr>
        <p:grpSpPr>
          <a:xfrm rot="13923930">
            <a:off x="5433305" y="5080964"/>
            <a:ext cx="387203" cy="568925"/>
            <a:chOff x="5890892" y="302346"/>
            <a:chExt cx="499474" cy="733887"/>
          </a:xfrm>
          <a:solidFill>
            <a:srgbClr val="F98D1E"/>
          </a:solidFill>
        </p:grpSpPr>
        <p:sp>
          <p:nvSpPr>
            <p:cNvPr id="146" name="矩形 145"/>
            <p:cNvSpPr/>
            <p:nvPr/>
          </p:nvSpPr>
          <p:spPr>
            <a:xfrm flipH="1">
              <a:off x="5890892" y="302346"/>
              <a:ext cx="284082" cy="284082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 flipH="1">
              <a:off x="6096000" y="628356"/>
              <a:ext cx="199967" cy="199967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 flipH="1">
              <a:off x="6242215" y="888082"/>
              <a:ext cx="148151" cy="148151"/>
            </a:xfrm>
            <a:prstGeom prst="rect">
              <a:avLst/>
            </a:prstGeom>
            <a:grpFill/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1" name="文本框 130"/>
          <p:cNvSpPr txBox="1"/>
          <p:nvPr/>
        </p:nvSpPr>
        <p:spPr>
          <a:xfrm>
            <a:off x="3556192" y="2664370"/>
            <a:ext cx="2370958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Comic Sans MS" panose="030F0702030302020204" charset="0"/>
                <a:ea typeface="思源黑体 CN Bold" panose="020B0800000000000000" pitchFamily="34" charset="-122"/>
                <a:cs typeface="Comic Sans MS" panose="030F0702030302020204" charset="0"/>
              </a:rPr>
              <a:t>PT2.</a:t>
            </a:r>
            <a:endParaRPr lang="zh-CN" altLang="en-US" sz="8000" dirty="0">
              <a:solidFill>
                <a:schemeClr val="bg1"/>
              </a:solidFill>
              <a:latin typeface="Comic Sans MS" panose="030F0702030302020204" charset="0"/>
              <a:ea typeface="思源黑体 CN Bold" panose="020B0800000000000000" pitchFamily="34" charset="-122"/>
              <a:cs typeface="Comic Sans MS" panose="030F0702030302020204" charset="0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5681180" y="2703794"/>
            <a:ext cx="6076950" cy="1238250"/>
            <a:chOff x="3369100" y="2622902"/>
            <a:chExt cx="6076950" cy="1238250"/>
          </a:xfrm>
        </p:grpSpPr>
        <p:sp>
          <p:nvSpPr>
            <p:cNvPr id="135" name="文本框 134"/>
            <p:cNvSpPr txBox="1"/>
            <p:nvPr/>
          </p:nvSpPr>
          <p:spPr>
            <a:xfrm>
              <a:off x="5851472" y="2622902"/>
              <a:ext cx="2482044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7200" spc="6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3369100" y="2662272"/>
              <a:ext cx="6076950" cy="11988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200" dirty="0">
                  <a:solidFill>
                    <a:schemeClr val="bg1"/>
                  </a:solidFill>
                  <a:latin typeface="Comic Sans MS" panose="030F0702030302020204" charset="0"/>
                  <a:cs typeface="Comic Sans MS" panose="030F0702030302020204" charset="0"/>
                </a:rPr>
                <a:t>QUESTIONS</a:t>
              </a:r>
              <a:endParaRPr lang="en-US" altLang="zh-CN" sz="7200" dirty="0">
                <a:solidFill>
                  <a:schemeClr val="bg1"/>
                </a:solidFill>
                <a:latin typeface="Comic Sans MS" panose="030F0702030302020204" charset="0"/>
                <a:cs typeface="Comic Sans MS" panose="030F0702030302020204" charset="0"/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 flipH="1">
            <a:off x="10027588" y="2309060"/>
            <a:ext cx="2156033" cy="212356"/>
            <a:chOff x="3243509" y="3861335"/>
            <a:chExt cx="2156033" cy="212356"/>
          </a:xfrm>
        </p:grpSpPr>
        <p:grpSp>
          <p:nvGrpSpPr>
            <p:cNvPr id="150" name="组合 149"/>
            <p:cNvGrpSpPr/>
            <p:nvPr/>
          </p:nvGrpSpPr>
          <p:grpSpPr>
            <a:xfrm>
              <a:off x="3435448" y="3870056"/>
              <a:ext cx="1964094" cy="203635"/>
              <a:chOff x="3626307" y="3708106"/>
              <a:chExt cx="1964094" cy="203635"/>
            </a:xfrm>
          </p:grpSpPr>
          <p:grpSp>
            <p:nvGrpSpPr>
              <p:cNvPr id="152" name="组合 151"/>
              <p:cNvGrpSpPr/>
              <p:nvPr/>
            </p:nvGrpSpPr>
            <p:grpSpPr>
              <a:xfrm>
                <a:off x="3626307" y="3708106"/>
                <a:ext cx="1633325" cy="203635"/>
                <a:chOff x="3515730" y="4703645"/>
                <a:chExt cx="1943593" cy="278562"/>
              </a:xfrm>
            </p:grpSpPr>
            <p:sp>
              <p:nvSpPr>
                <p:cNvPr id="156" name="箭头: V 形 155"/>
                <p:cNvSpPr/>
                <p:nvPr/>
              </p:nvSpPr>
              <p:spPr>
                <a:xfrm>
                  <a:off x="351573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箭头: V 形 156"/>
                <p:cNvSpPr/>
                <p:nvPr/>
              </p:nvSpPr>
              <p:spPr>
                <a:xfrm>
                  <a:off x="370689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箭头: V 形 157"/>
                <p:cNvSpPr/>
                <p:nvPr/>
              </p:nvSpPr>
              <p:spPr>
                <a:xfrm>
                  <a:off x="389805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箭头: V 形 158"/>
                <p:cNvSpPr/>
                <p:nvPr/>
              </p:nvSpPr>
              <p:spPr>
                <a:xfrm>
                  <a:off x="408921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箭头: V 形 159"/>
                <p:cNvSpPr/>
                <p:nvPr/>
              </p:nvSpPr>
              <p:spPr>
                <a:xfrm>
                  <a:off x="428037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箭头: V 形 160"/>
                <p:cNvSpPr/>
                <p:nvPr/>
              </p:nvSpPr>
              <p:spPr>
                <a:xfrm>
                  <a:off x="447153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箭头: V 形 161"/>
                <p:cNvSpPr/>
                <p:nvPr/>
              </p:nvSpPr>
              <p:spPr>
                <a:xfrm>
                  <a:off x="466269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箭头: V 形 162"/>
                <p:cNvSpPr/>
                <p:nvPr/>
              </p:nvSpPr>
              <p:spPr>
                <a:xfrm>
                  <a:off x="485385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4" name="箭头: V 形 163"/>
                <p:cNvSpPr/>
                <p:nvPr/>
              </p:nvSpPr>
              <p:spPr>
                <a:xfrm>
                  <a:off x="504501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5" name="箭头: V 形 164"/>
                <p:cNvSpPr/>
                <p:nvPr/>
              </p:nvSpPr>
              <p:spPr>
                <a:xfrm>
                  <a:off x="5236174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3" name="组合 152"/>
              <p:cNvGrpSpPr/>
              <p:nvPr/>
            </p:nvGrpSpPr>
            <p:grpSpPr>
              <a:xfrm>
                <a:off x="5242231" y="3708106"/>
                <a:ext cx="348170" cy="203635"/>
                <a:chOff x="3515730" y="4703645"/>
                <a:chExt cx="414309" cy="278562"/>
              </a:xfrm>
            </p:grpSpPr>
            <p:sp>
              <p:nvSpPr>
                <p:cNvPr id="154" name="箭头: V 形 153"/>
                <p:cNvSpPr/>
                <p:nvPr/>
              </p:nvSpPr>
              <p:spPr>
                <a:xfrm>
                  <a:off x="351573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箭头: V 形 154"/>
                <p:cNvSpPr/>
                <p:nvPr/>
              </p:nvSpPr>
              <p:spPr>
                <a:xfrm>
                  <a:off x="370689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1" name="矩形 150"/>
            <p:cNvSpPr/>
            <p:nvPr/>
          </p:nvSpPr>
          <p:spPr>
            <a:xfrm flipH="1">
              <a:off x="3243509" y="3861335"/>
              <a:ext cx="1984513" cy="212356"/>
            </a:xfrm>
            <a:prstGeom prst="rect">
              <a:avLst/>
            </a:prstGeom>
            <a:gradFill flip="none" rotWithShape="1">
              <a:gsLst>
                <a:gs pos="12000">
                  <a:schemeClr val="bg1">
                    <a:alpha val="0"/>
                  </a:schemeClr>
                </a:gs>
                <a:gs pos="60000">
                  <a:srgbClr val="CB4E31">
                    <a:alpha val="60000"/>
                  </a:srgbClr>
                </a:gs>
                <a:gs pos="83000">
                  <a:srgbClr val="CB4E31">
                    <a:alpha val="76000"/>
                  </a:srgbClr>
                </a:gs>
                <a:gs pos="100000">
                  <a:srgbClr val="CB4E31">
                    <a:alpha val="74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0" y="4228169"/>
            <a:ext cx="2156033" cy="212356"/>
            <a:chOff x="3243509" y="3861335"/>
            <a:chExt cx="2156033" cy="212356"/>
          </a:xfrm>
        </p:grpSpPr>
        <p:grpSp>
          <p:nvGrpSpPr>
            <p:cNvPr id="167" name="组合 166"/>
            <p:cNvGrpSpPr/>
            <p:nvPr/>
          </p:nvGrpSpPr>
          <p:grpSpPr>
            <a:xfrm>
              <a:off x="3435448" y="3870056"/>
              <a:ext cx="1964094" cy="203635"/>
              <a:chOff x="3626307" y="3708106"/>
              <a:chExt cx="1964094" cy="203635"/>
            </a:xfrm>
          </p:grpSpPr>
          <p:grpSp>
            <p:nvGrpSpPr>
              <p:cNvPr id="169" name="组合 168"/>
              <p:cNvGrpSpPr/>
              <p:nvPr/>
            </p:nvGrpSpPr>
            <p:grpSpPr>
              <a:xfrm>
                <a:off x="3626307" y="3708106"/>
                <a:ext cx="1633325" cy="203635"/>
                <a:chOff x="3515730" y="4703645"/>
                <a:chExt cx="1943593" cy="278562"/>
              </a:xfrm>
            </p:grpSpPr>
            <p:sp>
              <p:nvSpPr>
                <p:cNvPr id="173" name="箭头: V 形 172"/>
                <p:cNvSpPr/>
                <p:nvPr/>
              </p:nvSpPr>
              <p:spPr>
                <a:xfrm>
                  <a:off x="351573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箭头: V 形 173"/>
                <p:cNvSpPr/>
                <p:nvPr/>
              </p:nvSpPr>
              <p:spPr>
                <a:xfrm>
                  <a:off x="370689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箭头: V 形 174"/>
                <p:cNvSpPr/>
                <p:nvPr/>
              </p:nvSpPr>
              <p:spPr>
                <a:xfrm>
                  <a:off x="389805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箭头: V 形 175"/>
                <p:cNvSpPr/>
                <p:nvPr/>
              </p:nvSpPr>
              <p:spPr>
                <a:xfrm>
                  <a:off x="408921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" name="箭头: V 形 176"/>
                <p:cNvSpPr/>
                <p:nvPr/>
              </p:nvSpPr>
              <p:spPr>
                <a:xfrm>
                  <a:off x="428037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" name="箭头: V 形 177"/>
                <p:cNvSpPr/>
                <p:nvPr/>
              </p:nvSpPr>
              <p:spPr>
                <a:xfrm>
                  <a:off x="447153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" name="箭头: V 形 178"/>
                <p:cNvSpPr/>
                <p:nvPr/>
              </p:nvSpPr>
              <p:spPr>
                <a:xfrm>
                  <a:off x="466269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" name="箭头: V 形 179"/>
                <p:cNvSpPr/>
                <p:nvPr/>
              </p:nvSpPr>
              <p:spPr>
                <a:xfrm>
                  <a:off x="485385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箭头: V 形 180"/>
                <p:cNvSpPr/>
                <p:nvPr/>
              </p:nvSpPr>
              <p:spPr>
                <a:xfrm>
                  <a:off x="504501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2" name="箭头: V 形 181"/>
                <p:cNvSpPr/>
                <p:nvPr/>
              </p:nvSpPr>
              <p:spPr>
                <a:xfrm>
                  <a:off x="5236174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组合 169"/>
              <p:cNvGrpSpPr/>
              <p:nvPr/>
            </p:nvGrpSpPr>
            <p:grpSpPr>
              <a:xfrm>
                <a:off x="5242231" y="3708106"/>
                <a:ext cx="348170" cy="203635"/>
                <a:chOff x="3515730" y="4703645"/>
                <a:chExt cx="414309" cy="278562"/>
              </a:xfrm>
            </p:grpSpPr>
            <p:sp>
              <p:nvSpPr>
                <p:cNvPr id="171" name="箭头: V 形 170"/>
                <p:cNvSpPr/>
                <p:nvPr/>
              </p:nvSpPr>
              <p:spPr>
                <a:xfrm>
                  <a:off x="351573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" name="箭头: V 形 171"/>
                <p:cNvSpPr/>
                <p:nvPr/>
              </p:nvSpPr>
              <p:spPr>
                <a:xfrm>
                  <a:off x="3706890" y="4703645"/>
                  <a:ext cx="223149" cy="278562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8" name="矩形 167"/>
            <p:cNvSpPr/>
            <p:nvPr/>
          </p:nvSpPr>
          <p:spPr>
            <a:xfrm flipH="1">
              <a:off x="3243509" y="3861335"/>
              <a:ext cx="1984513" cy="212356"/>
            </a:xfrm>
            <a:prstGeom prst="rect">
              <a:avLst/>
            </a:prstGeom>
            <a:gradFill flip="none" rotWithShape="1">
              <a:gsLst>
                <a:gs pos="12000">
                  <a:schemeClr val="bg1">
                    <a:alpha val="0"/>
                  </a:schemeClr>
                </a:gs>
                <a:gs pos="60000">
                  <a:srgbClr val="CB4E31">
                    <a:alpha val="60000"/>
                  </a:srgbClr>
                </a:gs>
                <a:gs pos="83000">
                  <a:srgbClr val="CB4E31">
                    <a:alpha val="76000"/>
                  </a:srgbClr>
                </a:gs>
                <a:gs pos="100000">
                  <a:srgbClr val="CB4E31">
                    <a:alpha val="74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9" grpId="0" animBg="1"/>
      <p:bldP spid="70" grpId="0" animBg="1"/>
      <p:bldP spid="114" grpId="0" animBg="1"/>
      <p:bldP spid="134" grpId="0" animBg="1"/>
      <p:bldP spid="131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5673,&quot;width&quot;:15091}"/>
</p:tagLst>
</file>

<file path=ppt/tags/tag2.xml><?xml version="1.0" encoding="utf-8"?>
<p:tagLst xmlns:p="http://schemas.openxmlformats.org/presentationml/2006/main">
  <p:tag name="KSO_WM_UNIT_PLACING_PICTURE_USER_VIEWPORT" val="{&quot;height&quot;:5673,&quot;width&quot;:15091}"/>
</p:tagLst>
</file>

<file path=ppt/tags/tag3.xml><?xml version="1.0" encoding="utf-8"?>
<p:tagLst xmlns:p="http://schemas.openxmlformats.org/presentationml/2006/main">
  <p:tag name="KSO_WM_UNIT_PLACING_PICTURE_USER_VIEWPORT" val="{&quot;height&quot;:5673,&quot;width&quot;:15091}"/>
</p:tagLst>
</file>

<file path=ppt/tags/tag4.xml><?xml version="1.0" encoding="utf-8"?>
<p:tagLst xmlns:p="http://schemas.openxmlformats.org/presentationml/2006/main">
  <p:tag name="KSO_WM_UNIT_PLACING_PICTURE_USER_VIEWPORT" val="{&quot;height&quot;:5673,&quot;width&quot;:15091}"/>
</p:tagLst>
</file>

<file path=ppt/tags/tag5.xml><?xml version="1.0" encoding="utf-8"?>
<p:tagLst xmlns:p="http://schemas.openxmlformats.org/presentationml/2006/main">
  <p:tag name="KSO_WM_UNIT_PLACING_PICTURE_USER_VIEWPORT" val="{&quot;height&quot;:5673,&quot;width&quot;:15091}"/>
</p:tagLst>
</file>

<file path=ppt/tags/tag6.xml><?xml version="1.0" encoding="utf-8"?>
<p:tagLst xmlns:p="http://schemas.openxmlformats.org/presentationml/2006/main">
  <p:tag name="ISPRING_PRESENTATION_TITLE" val="十月份01"/>
  <p:tag name="KSO_WPP_MARK_KEY" val="954aa21b-621f-4593-a25f-08628857038d"/>
  <p:tag name="COMMONDATA" val="eyJoZGlkIjoiZDRmM2UwMmQ4NmZjZGU0NWRiODNmZDkyYWJmNmE0MjUifQ==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1299</Words>
  <Application>WPS 演示</Application>
  <PresentationFormat>宽屏</PresentationFormat>
  <Paragraphs>77</Paragraphs>
  <Slides>16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微软雅黑 Bold</vt:lpstr>
      <vt:lpstr>黑体</vt:lpstr>
      <vt:lpstr>Comic Sans MS</vt:lpstr>
      <vt:lpstr>微软雅黑</vt:lpstr>
      <vt:lpstr>思源黑体 CN Bold</vt:lpstr>
      <vt:lpstr>思源黑体 CN Regular</vt:lpstr>
      <vt:lpstr>Arial Black</vt:lpstr>
      <vt:lpstr>Calibri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Ben</cp:lastModifiedBy>
  <cp:revision>248</cp:revision>
  <dcterms:created xsi:type="dcterms:W3CDTF">2017-08-18T03:02:00Z</dcterms:created>
  <dcterms:modified xsi:type="dcterms:W3CDTF">2022-11-04T13:23:35Z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E79CB9B3B6CB43B48B813C208A9C1AF2</vt:lpwstr>
  </property>
</Properties>
</file>