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19/01/2015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19/01/2015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19/01/2015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HTTP (HyperText Transfer Protocol)</a:t>
            </a:r>
            <a:endParaRPr lang="fr-FR" dirty="0"/>
          </a:p>
        </p:txBody>
      </p:sp>
      <p:pic>
        <p:nvPicPr>
          <p:cNvPr id="4" name="Espace réservé du contenu 3" descr="schema-requete-htt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52700" y="2972594"/>
            <a:ext cx="4038600" cy="178117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Requête HTTP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GET /contact HTTP/1.1</a:t>
            </a:r>
          </a:p>
          <a:p>
            <a:pPr>
              <a:buNone/>
            </a:pPr>
            <a:r>
              <a:rPr lang="fr-FR" dirty="0" smtClean="0"/>
              <a:t>Host: xkcd.com</a:t>
            </a:r>
          </a:p>
          <a:p>
            <a:pPr>
              <a:buNone/>
            </a:pPr>
            <a:r>
              <a:rPr lang="fr-FR" dirty="0" err="1" smtClean="0"/>
              <a:t>Accept</a:t>
            </a:r>
            <a:r>
              <a:rPr lang="fr-FR" dirty="0" smtClean="0"/>
              <a:t>: </a:t>
            </a:r>
            <a:r>
              <a:rPr lang="fr-FR" dirty="0" err="1" smtClean="0"/>
              <a:t>text</a:t>
            </a:r>
            <a:r>
              <a:rPr lang="fr-FR" dirty="0" smtClean="0"/>
              <a:t>/html</a:t>
            </a:r>
          </a:p>
          <a:p>
            <a:pPr>
              <a:buNone/>
            </a:pPr>
            <a:r>
              <a:rPr lang="fr-FR" dirty="0" smtClean="0"/>
              <a:t>User-Agent: </a:t>
            </a:r>
            <a:r>
              <a:rPr lang="fr-FR" dirty="0" err="1" smtClean="0"/>
              <a:t>Mozilla</a:t>
            </a:r>
            <a:r>
              <a:rPr lang="fr-FR" dirty="0" smtClean="0"/>
              <a:t>/5.0 (Macintosh)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Réponse HTTP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HTTP/1.1 200 OK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Date: </a:t>
            </a:r>
            <a:r>
              <a:rPr lang="fr-FR" dirty="0" err="1" smtClean="0"/>
              <a:t>Sat</a:t>
            </a:r>
            <a:r>
              <a:rPr lang="fr-FR" dirty="0" smtClean="0"/>
              <a:t>, 02 </a:t>
            </a:r>
            <a:r>
              <a:rPr lang="fr-FR" dirty="0" err="1" smtClean="0"/>
              <a:t>Apr</a:t>
            </a:r>
            <a:r>
              <a:rPr lang="fr-FR" dirty="0" smtClean="0"/>
              <a:t> 2011 21:05:05 GMT</a:t>
            </a:r>
          </a:p>
          <a:p>
            <a:pPr>
              <a:buNone/>
            </a:pPr>
            <a:r>
              <a:rPr lang="fr-FR" dirty="0" smtClean="0"/>
              <a:t>Server: </a:t>
            </a:r>
            <a:r>
              <a:rPr lang="fr-FR" dirty="0" err="1" smtClean="0"/>
              <a:t>lighttpd</a:t>
            </a:r>
            <a:r>
              <a:rPr lang="fr-FR" dirty="0" smtClean="0"/>
              <a:t>/1.4.19</a:t>
            </a:r>
          </a:p>
          <a:p>
            <a:pPr>
              <a:buNone/>
            </a:pPr>
            <a:r>
              <a:rPr lang="fr-FR" i="1" dirty="0" smtClean="0"/>
              <a:t>Content-Type: </a:t>
            </a:r>
            <a:r>
              <a:rPr lang="fr-FR" i="1" dirty="0" err="1" smtClean="0"/>
              <a:t>text</a:t>
            </a:r>
            <a:r>
              <a:rPr lang="fr-FR" i="1" dirty="0" smtClean="0"/>
              <a:t>/html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&lt;html&gt;</a:t>
            </a:r>
          </a:p>
          <a:p>
            <a:pPr>
              <a:buNone/>
            </a:pPr>
            <a:r>
              <a:rPr lang="fr-FR" dirty="0" smtClean="0"/>
              <a:t>&lt;!-- ... code HTML de la BD </a:t>
            </a:r>
            <a:r>
              <a:rPr lang="fr-FR" dirty="0" err="1" smtClean="0"/>
              <a:t>xkcd</a:t>
            </a:r>
            <a:r>
              <a:rPr lang="fr-FR" dirty="0" smtClean="0"/>
              <a:t> --&gt;</a:t>
            </a:r>
          </a:p>
          <a:p>
            <a:pPr>
              <a:buNone/>
            </a:pPr>
            <a:r>
              <a:rPr lang="fr-FR" dirty="0" smtClean="0"/>
              <a:t>&lt;/html&gt;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Requêtes et réponses en PHP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uri</a:t>
            </a:r>
            <a:r>
              <a:rPr lang="en-US" dirty="0" smtClean="0"/>
              <a:t> = $_SERVER['REQUEST_URI'];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foo</a:t>
            </a:r>
            <a:r>
              <a:rPr lang="en-US" dirty="0" smtClean="0"/>
              <a:t> = $_GET['</a:t>
            </a:r>
            <a:r>
              <a:rPr lang="en-US" dirty="0" err="1" smtClean="0"/>
              <a:t>foo</a:t>
            </a:r>
            <a:r>
              <a:rPr lang="en-US" dirty="0" smtClean="0"/>
              <a:t>'];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fr-FR" dirty="0" smtClean="0"/>
              <a:t>header('Content-type: </a:t>
            </a:r>
            <a:r>
              <a:rPr lang="fr-FR" dirty="0" err="1" smtClean="0"/>
              <a:t>text</a:t>
            </a:r>
            <a:r>
              <a:rPr lang="fr-FR" dirty="0" smtClean="0"/>
              <a:t>/html');</a:t>
            </a:r>
          </a:p>
          <a:p>
            <a:pPr>
              <a:buNone/>
            </a:pPr>
            <a:r>
              <a:rPr lang="fr-FR" dirty="0" err="1" smtClean="0"/>
              <a:t>echo</a:t>
            </a:r>
            <a:r>
              <a:rPr lang="fr-FR" dirty="0" smtClean="0"/>
              <a:t> 'L\'URI demandée est: '.$</a:t>
            </a:r>
            <a:r>
              <a:rPr lang="fr-FR" dirty="0" err="1" smtClean="0"/>
              <a:t>uri</a:t>
            </a:r>
            <a:r>
              <a:rPr lang="fr-FR" dirty="0" smtClean="0"/>
              <a:t>;</a:t>
            </a:r>
          </a:p>
          <a:p>
            <a:pPr>
              <a:buNone/>
            </a:pPr>
            <a:r>
              <a:rPr lang="fr-FR" dirty="0" err="1" smtClean="0"/>
              <a:t>echo</a:t>
            </a:r>
            <a:r>
              <a:rPr lang="fr-FR" dirty="0" smtClean="0"/>
              <a:t> 'La valeur du paramètre "</a:t>
            </a:r>
            <a:r>
              <a:rPr lang="fr-FR" dirty="0" err="1" smtClean="0"/>
              <a:t>foo</a:t>
            </a:r>
            <a:r>
              <a:rPr lang="fr-FR" dirty="0" smtClean="0"/>
              <a:t>" est: '.$</a:t>
            </a:r>
            <a:r>
              <a:rPr lang="fr-FR" dirty="0" err="1" smtClean="0"/>
              <a:t>foo</a:t>
            </a:r>
            <a:r>
              <a:rPr lang="fr-FR" dirty="0" smtClean="0"/>
              <a:t>;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Requêtes avec </a:t>
            </a:r>
            <a:r>
              <a:rPr lang="fr-FR" dirty="0" err="1" smtClean="0"/>
              <a:t>Symfony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dirty="0" smtClean="0"/>
              <a:t>use </a:t>
            </a:r>
            <a:r>
              <a:rPr lang="fr-FR" dirty="0" err="1" smtClean="0"/>
              <a:t>Symfony</a:t>
            </a:r>
            <a:r>
              <a:rPr lang="fr-FR" dirty="0" smtClean="0"/>
              <a:t>\Component\</a:t>
            </a:r>
            <a:r>
              <a:rPr lang="fr-FR" dirty="0" err="1" smtClean="0"/>
              <a:t>HttpFoundation</a:t>
            </a:r>
            <a:r>
              <a:rPr lang="fr-FR" dirty="0" smtClean="0"/>
              <a:t>\</a:t>
            </a:r>
            <a:r>
              <a:rPr lang="fr-FR" dirty="0" err="1" smtClean="0"/>
              <a:t>Request</a:t>
            </a:r>
            <a:r>
              <a:rPr lang="fr-FR" dirty="0" smtClean="0"/>
              <a:t>;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$</a:t>
            </a:r>
            <a:r>
              <a:rPr lang="fr-FR" dirty="0" err="1" smtClean="0"/>
              <a:t>request</a:t>
            </a:r>
            <a:r>
              <a:rPr lang="fr-FR" dirty="0" smtClean="0"/>
              <a:t> = </a:t>
            </a:r>
            <a:r>
              <a:rPr lang="fr-FR" dirty="0" err="1" smtClean="0"/>
              <a:t>Request</a:t>
            </a:r>
            <a:r>
              <a:rPr lang="fr-FR" dirty="0" smtClean="0"/>
              <a:t>::</a:t>
            </a:r>
            <a:r>
              <a:rPr lang="fr-FR" dirty="0" err="1" smtClean="0"/>
              <a:t>createFromGlobals</a:t>
            </a:r>
            <a:r>
              <a:rPr lang="fr-FR" dirty="0" smtClean="0"/>
              <a:t>();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err="1" smtClean="0"/>
              <a:t>echo</a:t>
            </a:r>
            <a:r>
              <a:rPr lang="fr-FR" dirty="0" smtClean="0"/>
              <a:t> $</a:t>
            </a:r>
            <a:r>
              <a:rPr lang="fr-FR" dirty="0" err="1" smtClean="0"/>
              <a:t>request</a:t>
            </a:r>
            <a:r>
              <a:rPr lang="fr-FR" dirty="0" smtClean="0"/>
              <a:t>-&gt;</a:t>
            </a:r>
            <a:r>
              <a:rPr lang="fr-FR" dirty="0" err="1" smtClean="0"/>
              <a:t>getPathInfo</a:t>
            </a:r>
            <a:r>
              <a:rPr lang="fr-FR" dirty="0" smtClean="0"/>
              <a:t>();</a:t>
            </a:r>
          </a:p>
          <a:p>
            <a:pPr>
              <a:buNone/>
            </a:pPr>
            <a:r>
              <a:rPr lang="fr-FR" dirty="0" err="1" smtClean="0"/>
              <a:t>echo</a:t>
            </a:r>
            <a:r>
              <a:rPr lang="fr-FR" dirty="0" smtClean="0"/>
              <a:t> $</a:t>
            </a:r>
            <a:r>
              <a:rPr lang="fr-FR" dirty="0" err="1" smtClean="0"/>
              <a:t>request</a:t>
            </a:r>
            <a:r>
              <a:rPr lang="fr-FR" dirty="0" smtClean="0"/>
              <a:t>-&gt;</a:t>
            </a:r>
            <a:r>
              <a:rPr lang="fr-FR" dirty="0" err="1" smtClean="0"/>
              <a:t>query</a:t>
            </a:r>
            <a:r>
              <a:rPr lang="fr-FR" dirty="0" smtClean="0"/>
              <a:t>-&gt;</a:t>
            </a:r>
            <a:r>
              <a:rPr lang="fr-FR" dirty="0" err="1" smtClean="0"/>
              <a:t>get</a:t>
            </a:r>
            <a:r>
              <a:rPr lang="fr-FR" dirty="0" smtClean="0"/>
              <a:t>('</a:t>
            </a:r>
            <a:r>
              <a:rPr lang="fr-FR" dirty="0" err="1" smtClean="0"/>
              <a:t>foo</a:t>
            </a:r>
            <a:r>
              <a:rPr lang="fr-FR" dirty="0" smtClean="0"/>
              <a:t>‘, ‘default’);   //GET</a:t>
            </a:r>
          </a:p>
          <a:p>
            <a:pPr>
              <a:buNone/>
            </a:pPr>
            <a:r>
              <a:rPr lang="fr-FR" dirty="0" err="1" smtClean="0"/>
              <a:t>echo</a:t>
            </a:r>
            <a:r>
              <a:rPr lang="fr-FR" dirty="0" smtClean="0"/>
              <a:t> $</a:t>
            </a:r>
            <a:r>
              <a:rPr lang="fr-FR" dirty="0" err="1" smtClean="0"/>
              <a:t>request</a:t>
            </a:r>
            <a:r>
              <a:rPr lang="fr-FR" dirty="0" smtClean="0"/>
              <a:t>-&gt;</a:t>
            </a:r>
            <a:r>
              <a:rPr lang="fr-FR" dirty="0" err="1" smtClean="0"/>
              <a:t>request</a:t>
            </a:r>
            <a:r>
              <a:rPr lang="fr-FR" dirty="0" smtClean="0"/>
              <a:t>&gt;</a:t>
            </a:r>
            <a:r>
              <a:rPr lang="fr-FR" dirty="0" err="1" smtClean="0"/>
              <a:t>get</a:t>
            </a:r>
            <a:r>
              <a:rPr lang="fr-FR" dirty="0" smtClean="0"/>
              <a:t>(bar‘, ‘default’);    //POST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err="1" smtClean="0"/>
              <a:t>echo</a:t>
            </a:r>
            <a:r>
              <a:rPr lang="fr-FR" dirty="0" smtClean="0"/>
              <a:t> $</a:t>
            </a:r>
            <a:r>
              <a:rPr lang="fr-FR" dirty="0" err="1" smtClean="0"/>
              <a:t>request</a:t>
            </a:r>
            <a:r>
              <a:rPr lang="fr-FR" dirty="0" smtClean="0"/>
              <a:t>-&gt;server-&gt;</a:t>
            </a:r>
            <a:r>
              <a:rPr lang="fr-FR" dirty="0" err="1" smtClean="0"/>
              <a:t>get</a:t>
            </a:r>
            <a:r>
              <a:rPr lang="fr-FR" dirty="0" smtClean="0"/>
              <a:t>('HTTP_HOST');</a:t>
            </a:r>
          </a:p>
          <a:p>
            <a:pPr>
              <a:buNone/>
            </a:pPr>
            <a:r>
              <a:rPr lang="fr-FR" dirty="0" err="1" smtClean="0"/>
              <a:t>echo</a:t>
            </a:r>
            <a:r>
              <a:rPr lang="fr-FR" dirty="0" smtClean="0"/>
              <a:t> $</a:t>
            </a:r>
            <a:r>
              <a:rPr lang="fr-FR" dirty="0" err="1" smtClean="0"/>
              <a:t>request</a:t>
            </a:r>
            <a:r>
              <a:rPr lang="fr-FR" dirty="0" smtClean="0"/>
              <a:t>-&gt;headers-&gt;</a:t>
            </a:r>
            <a:r>
              <a:rPr lang="fr-FR" dirty="0" err="1" smtClean="0"/>
              <a:t>get</a:t>
            </a:r>
            <a:r>
              <a:rPr lang="fr-FR" dirty="0" smtClean="0"/>
              <a:t>('</a:t>
            </a:r>
            <a:r>
              <a:rPr lang="fr-FR" dirty="0" err="1" smtClean="0"/>
              <a:t>content_type</a:t>
            </a:r>
            <a:r>
              <a:rPr lang="fr-FR" dirty="0" smtClean="0"/>
              <a:t>');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Réponses avec </a:t>
            </a:r>
            <a:r>
              <a:rPr lang="fr-FR" dirty="0" err="1" smtClean="0"/>
              <a:t>Symfony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fr-FR" dirty="0" smtClean="0"/>
              <a:t>Use </a:t>
            </a:r>
            <a:r>
              <a:rPr lang="fr-FR" dirty="0" err="1" smtClean="0"/>
              <a:t>Symfony</a:t>
            </a:r>
            <a:r>
              <a:rPr lang="fr-FR" dirty="0" smtClean="0"/>
              <a:t>\Component\</a:t>
            </a:r>
            <a:r>
              <a:rPr lang="fr-FR" dirty="0" err="1" smtClean="0"/>
              <a:t>HttpFoundation</a:t>
            </a:r>
            <a:r>
              <a:rPr lang="fr-FR" dirty="0" smtClean="0"/>
              <a:t>\</a:t>
            </a:r>
            <a:r>
              <a:rPr lang="fr-FR" dirty="0" err="1" smtClean="0"/>
              <a:t>Response</a:t>
            </a:r>
            <a:r>
              <a:rPr lang="fr-FR" dirty="0" smtClean="0"/>
              <a:t>;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$</a:t>
            </a:r>
            <a:r>
              <a:rPr lang="fr-FR" dirty="0" err="1" smtClean="0"/>
              <a:t>response</a:t>
            </a:r>
            <a:r>
              <a:rPr lang="fr-FR" dirty="0" smtClean="0"/>
              <a:t> = new </a:t>
            </a:r>
            <a:r>
              <a:rPr lang="fr-FR" dirty="0" err="1" smtClean="0"/>
              <a:t>Response</a:t>
            </a:r>
            <a:r>
              <a:rPr lang="fr-FR" dirty="0" smtClean="0"/>
              <a:t>();</a:t>
            </a:r>
          </a:p>
          <a:p>
            <a:pPr>
              <a:buNone/>
            </a:pPr>
            <a:r>
              <a:rPr lang="fr-FR" dirty="0" smtClean="0"/>
              <a:t>$</a:t>
            </a:r>
            <a:r>
              <a:rPr lang="fr-FR" dirty="0" err="1" smtClean="0"/>
              <a:t>response</a:t>
            </a:r>
            <a:r>
              <a:rPr lang="fr-FR" dirty="0" smtClean="0"/>
              <a:t>-&gt;</a:t>
            </a:r>
            <a:r>
              <a:rPr lang="fr-FR" dirty="0" err="1" smtClean="0"/>
              <a:t>setContent</a:t>
            </a:r>
            <a:r>
              <a:rPr lang="fr-FR" dirty="0" smtClean="0"/>
              <a:t>('&lt;h1&gt;TD </a:t>
            </a:r>
            <a:r>
              <a:rPr lang="fr-FR" dirty="0" err="1" smtClean="0"/>
              <a:t>Symfo</a:t>
            </a:r>
            <a:r>
              <a:rPr lang="fr-FR" dirty="0" smtClean="0"/>
              <a:t>&lt;/h1&gt;');</a:t>
            </a:r>
          </a:p>
          <a:p>
            <a:pPr>
              <a:buNone/>
            </a:pPr>
            <a:r>
              <a:rPr lang="fr-FR" dirty="0" smtClean="0"/>
              <a:t>$</a:t>
            </a:r>
            <a:r>
              <a:rPr lang="fr-FR" dirty="0" err="1" smtClean="0"/>
              <a:t>response</a:t>
            </a:r>
            <a:r>
              <a:rPr lang="fr-FR" dirty="0" smtClean="0"/>
              <a:t>-&gt;</a:t>
            </a:r>
            <a:r>
              <a:rPr lang="fr-FR" dirty="0" err="1" smtClean="0"/>
              <a:t>setStatusCode</a:t>
            </a:r>
            <a:r>
              <a:rPr lang="fr-FR" dirty="0" smtClean="0"/>
              <a:t>(200);</a:t>
            </a:r>
          </a:p>
          <a:p>
            <a:pPr>
              <a:buNone/>
            </a:pPr>
            <a:r>
              <a:rPr lang="fr-FR" dirty="0" smtClean="0"/>
              <a:t>$</a:t>
            </a:r>
            <a:r>
              <a:rPr lang="fr-FR" dirty="0" err="1" smtClean="0"/>
              <a:t>response</a:t>
            </a:r>
            <a:r>
              <a:rPr lang="fr-FR" dirty="0" smtClean="0"/>
              <a:t>-&gt;headers-&gt;set('Content-Type', '</a:t>
            </a:r>
            <a:r>
              <a:rPr lang="fr-FR" dirty="0" err="1" smtClean="0"/>
              <a:t>text</a:t>
            </a:r>
            <a:r>
              <a:rPr lang="fr-FR" dirty="0" smtClean="0"/>
              <a:t>/html');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// affiche les entêtes HTTP suivies du contenu</a:t>
            </a:r>
          </a:p>
          <a:p>
            <a:pPr>
              <a:buNone/>
            </a:pPr>
            <a:r>
              <a:rPr lang="fr-FR" dirty="0" smtClean="0"/>
              <a:t>$</a:t>
            </a:r>
            <a:r>
              <a:rPr lang="fr-FR" dirty="0" err="1" smtClean="0"/>
              <a:t>response</a:t>
            </a:r>
            <a:r>
              <a:rPr lang="fr-FR" dirty="0" smtClean="0"/>
              <a:t>-&gt;</a:t>
            </a:r>
            <a:r>
              <a:rPr lang="fr-FR" dirty="0" err="1" smtClean="0"/>
              <a:t>send</a:t>
            </a:r>
            <a:r>
              <a:rPr lang="fr-FR" dirty="0" smtClean="0"/>
              <a:t>();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225</Words>
  <Application>Microsoft Office PowerPoint</Application>
  <PresentationFormat>Affichage à l'écran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HTTP (HyperText Transfer Protocol)</vt:lpstr>
      <vt:lpstr>Requête HTTP</vt:lpstr>
      <vt:lpstr>Réponse HTTP</vt:lpstr>
      <vt:lpstr>Requêtes et réponses en PHP</vt:lpstr>
      <vt:lpstr>Requêtes avec Symfony</vt:lpstr>
      <vt:lpstr>Réponses avec Symfony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(HyperText Transfer Protocol)</dc:title>
  <dc:creator>Jérôme Fath</dc:creator>
  <cp:lastModifiedBy>Jérôme Fath</cp:lastModifiedBy>
  <cp:revision>19</cp:revision>
  <dcterms:created xsi:type="dcterms:W3CDTF">2014-02-06T14:05:28Z</dcterms:created>
  <dcterms:modified xsi:type="dcterms:W3CDTF">2015-01-19T15:55:29Z</dcterms:modified>
</cp:coreProperties>
</file>