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8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 autoAdjust="0"/>
    <p:restoredTop sz="94660"/>
  </p:normalViewPr>
  <p:slideViewPr>
    <p:cSldViewPr>
      <p:cViewPr>
        <p:scale>
          <a:sx n="100" d="100"/>
          <a:sy n="100" d="100"/>
        </p:scale>
        <p:origin x="-2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10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3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69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59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6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86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6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EE7C-EEA8-413B-B0F3-1DD363989C37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9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43" y="2077191"/>
            <a:ext cx="2049534" cy="100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91" y="1751921"/>
            <a:ext cx="2673199" cy="2286936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12" y="441215"/>
            <a:ext cx="1997748" cy="159604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" action="ppaction://noaction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4"/>
          <a:stretch/>
        </p:blipFill>
        <p:spPr bwMode="auto">
          <a:xfrm>
            <a:off x="4697655" y="686568"/>
            <a:ext cx="2782234" cy="134906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707339"/>
            <a:ext cx="819657" cy="8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55" y="3180565"/>
            <a:ext cx="3029405" cy="17431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6" t="20171" r="21121" b="19105"/>
          <a:stretch/>
        </p:blipFill>
        <p:spPr bwMode="auto">
          <a:xfrm>
            <a:off x="1914433" y="3969452"/>
            <a:ext cx="713351" cy="65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>
            <a:hlinkClick r:id="" action="ppaction://noaction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06354" y="1819605"/>
            <a:ext cx="2376265" cy="137125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>
            <a:hlinkClick r:id="" action="ppaction://noac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40400" r="13223" b="25495"/>
          <a:stretch/>
        </p:blipFill>
        <p:spPr bwMode="auto">
          <a:xfrm>
            <a:off x="5221053" y="3124823"/>
            <a:ext cx="2376264" cy="122261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t="8742" r="5928" b="11240"/>
          <a:stretch/>
        </p:blipFill>
        <p:spPr bwMode="auto">
          <a:xfrm>
            <a:off x="7022532" y="3259812"/>
            <a:ext cx="669982" cy="67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ZoneTexte 44">
            <a:hlinkClick r:id="" action="ppaction://noaction"/>
          </p:cNvPr>
          <p:cNvSpPr txBox="1"/>
          <p:nvPr/>
        </p:nvSpPr>
        <p:spPr>
          <a:xfrm>
            <a:off x="5222591" y="4038857"/>
            <a:ext cx="1916242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RENOVATION  OPTIQUES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48" name="ZoneTexte 47">
            <a:hlinkClick r:id="" action="ppaction://noaction"/>
          </p:cNvPr>
          <p:cNvSpPr txBox="1"/>
          <p:nvPr/>
        </p:nvSpPr>
        <p:spPr>
          <a:xfrm>
            <a:off x="2724943" y="4629004"/>
            <a:ext cx="2208400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RENOVATION  CARROSSERIE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20" name="Étoile à 4 branches 19"/>
          <p:cNvSpPr/>
          <p:nvPr/>
        </p:nvSpPr>
        <p:spPr>
          <a:xfrm>
            <a:off x="2946012" y="3494879"/>
            <a:ext cx="484772" cy="388294"/>
          </a:xfrm>
          <a:prstGeom prst="star4">
            <a:avLst>
              <a:gd name="adj" fmla="val 649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1583670" y="2503798"/>
            <a:ext cx="1362342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DURACOOL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51" name="ZoneTexte 50">
            <a:hlinkClick r:id="" action="ppaction://noaction"/>
          </p:cNvPr>
          <p:cNvSpPr txBox="1"/>
          <p:nvPr/>
        </p:nvSpPr>
        <p:spPr>
          <a:xfrm>
            <a:off x="3182131" y="747249"/>
            <a:ext cx="143745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DEPOLLUTION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52" name="ZoneTexte 51">
            <a:hlinkClick r:id="" action="ppaction://noaction"/>
          </p:cNvPr>
          <p:cNvSpPr txBox="1"/>
          <p:nvPr/>
        </p:nvSpPr>
        <p:spPr>
          <a:xfrm>
            <a:off x="5064546" y="1183876"/>
            <a:ext cx="146939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NEUTRALISATION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53" name="ZoneTexte 52">
            <a:hlinkClick r:id="" action="ppaction://noaction"/>
          </p:cNvPr>
          <p:cNvSpPr txBox="1"/>
          <p:nvPr/>
        </p:nvSpPr>
        <p:spPr>
          <a:xfrm>
            <a:off x="6552222" y="1947354"/>
            <a:ext cx="116204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OPTIMISATION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0" grpId="0" animBg="1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8</Words>
  <Application>Microsoft Office PowerPoint</Application>
  <PresentationFormat>Affichage à l'écran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</dc:creator>
  <cp:lastModifiedBy>jm</cp:lastModifiedBy>
  <cp:revision>41</cp:revision>
  <dcterms:created xsi:type="dcterms:W3CDTF">2020-04-07T12:35:29Z</dcterms:created>
  <dcterms:modified xsi:type="dcterms:W3CDTF">2020-05-11T07:15:47Z</dcterms:modified>
</cp:coreProperties>
</file>